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53B60-9F76-429D-BDCF-FBC55ED0CAAD}" type="datetimeFigureOut">
              <a:rPr lang="ru-RU" smtClean="0"/>
              <a:t>08.05.2025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AAD9F-DABC-49EE-BBC6-00F7DEF933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AAD9F-DABC-49EE-BBC6-00F7DEF9337C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357290" y="1285860"/>
            <a:ext cx="7000924" cy="18573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285860"/>
            <a:ext cx="72866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«Роль семьи в успешной сдаче ЕНТ.</a:t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Как не навредить?» </a:t>
            </a:r>
            <a:endParaRPr lang="ru-RU" sz="3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</a:rPr>
              <a:t>                        — 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</a:rPr>
              <a:t>Советы для родителей</a:t>
            </a:r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768" y="5500702"/>
            <a:ext cx="1662571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 – </a:t>
            </a:r>
            <a:r>
              <a:rPr lang="ru-RU" sz="14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пихолог</a:t>
            </a:r>
            <a:endParaRPr lang="ru-RU" sz="1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Шабанова М. М.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86116" y="6000768"/>
            <a:ext cx="20553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 – 2025 </a:t>
            </a:r>
            <a:r>
              <a:rPr lang="ru-RU" sz="14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оқу жылы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57224" y="3571876"/>
            <a:ext cx="7572428" cy="17859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857224" y="3571876"/>
            <a:ext cx="7532340" cy="1836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«ЕНТ (Национальное единое тестирование) – один из важнейших этапов в жизни учащегося. В этот период поддержка семьи играет решающую роль. Однако чрезмерное давление со стороны родителей или неправильные методы поддержки могут привести к обратному эффекту. Ниже приведены советы о том, как семья может помочь и при этом не навредить:»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928802"/>
            <a:ext cx="835824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</a:rPr>
              <a:t>ЕНТ</a:t>
            </a:r>
          </a:p>
          <a:p>
            <a:pPr algn="ctr"/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(Национальное единое тестирование)</a:t>
            </a:r>
            <a:endParaRPr lang="ru-RU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71472" y="1928802"/>
            <a:ext cx="7393371" cy="4113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Оказывайте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эмоциональную поддержку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Тревожность ребёнка — это нормально. Выслушайте его, разделите переживания.</a:t>
            </a:r>
            <a:b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Фразы вроде «У тебя всё получится», «Мы в тебя верим» повышают уверенность.</a:t>
            </a:r>
          </a:p>
          <a:p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Помогите соблюдать режим дня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Важно сохранить баланс между отдыхом и учёбой.</a:t>
            </a:r>
            <a:b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Сон, правильное питание, прогулки — всё это улучшает работу мозга.</a:t>
            </a:r>
          </a:p>
          <a:p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Не завышайте ожидания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Учитывайте реальные возможности ребёнка. Избегайте сравнений с другими учениками.</a:t>
            </a:r>
            <a:b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Фраза «Обязательно поступи на грант!» — это давление. Лучше сосредоточьтесь на процессе:</a:t>
            </a:r>
            <a:b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«Что ты сегодня нового узнал? Что было интересно?»</a:t>
            </a:r>
          </a:p>
          <a:p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Создайте благоприятную атмосферу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Обеспечьте дома тихое, комфортное место для учёбы.</a:t>
            </a:r>
            <a:b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Избегайте семейных ссор — они усиливают стресс.</a:t>
            </a:r>
          </a:p>
          <a:p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Проводите время вместе в короткие перерывы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Прогулка, просмотр фильма или хобби помогают восстановить мотивацию.</a:t>
            </a:r>
          </a:p>
          <a:p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Объясните, что ЕНТ — это не конец жизни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Расскажите, что есть альтернативные пути (техникумы, пересдача, другие специальности).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357166"/>
            <a:ext cx="65722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Как можно помочь (правильная поддержка)</a:t>
            </a:r>
            <a:endParaRPr lang="ru-RU" sz="36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28596" y="1785926"/>
            <a:ext cx="8001056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Оказывать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давление / пугать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Фразы вроде «Хочешь или не хочешь — учиться будешь!» снижают мотивацию.</a:t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Не превращайте ЕНТ в вопрос жизни и смерти.</a:t>
            </a:r>
          </a:p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Сравнивать (с братьями, друзьями, соседями)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Это ведёт к заниженной самооценке и стрессу.</a:t>
            </a:r>
          </a:p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Пытаться всё решить за ребёнка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Выбор и ответственность должны принадлежать самому ребёнку.</a:t>
            </a:r>
          </a:p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Сильно критиковать за ошибки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Если результат теста низкий — отнеситесь спокойно. Дайте шанс на улучшение.</a:t>
            </a:r>
          </a:p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Полностью лишать отдыха и свободного времени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Уставший мозг хуже запоминает и теряет концентрацию.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500042"/>
            <a:ext cx="70067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Какие действия могут навредить?</a:t>
            </a:r>
            <a:endParaRPr lang="ru-RU" sz="36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928662" y="2214554"/>
            <a:ext cx="6600226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Главная задача родителей — не давить, а поддерживать.</a:t>
            </a:r>
            <a:b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ЕНТ — это всего лишь один из этапов.</a:t>
            </a:r>
            <a:b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Укрепление внутренней уверенности ребёнка, создание атмосферы спокойствия и стабильности — всё это ведёт к его успеху.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1214422"/>
            <a:ext cx="335700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Заключение:</a:t>
            </a:r>
            <a:endParaRPr lang="ru-RU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107</Words>
  <Application>Microsoft Office PowerPoint</Application>
  <PresentationFormat>Экран (4:3)</PresentationFormat>
  <Paragraphs>24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7</cp:revision>
  <dcterms:created xsi:type="dcterms:W3CDTF">2022-04-13T08:37:10Z</dcterms:created>
  <dcterms:modified xsi:type="dcterms:W3CDTF">2025-05-08T09:44:58Z</dcterms:modified>
</cp:coreProperties>
</file>