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253B60-9F76-429D-BDCF-FBC55ED0CAAD}" type="datetimeFigureOut">
              <a:rPr lang="ru-RU" smtClean="0"/>
              <a:t>08.05.2025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AAD9F-DABC-49EE-BBC6-00F7DEF9337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8AAD9F-DABC-49EE-BBC6-00F7DEF9337C}" type="slidenum">
              <a:rPr lang="ru-RU" smtClean="0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20000"/>
                <a:lumOff val="80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357290" y="1285860"/>
            <a:ext cx="7000924" cy="18573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00100" y="1285860"/>
            <a:ext cx="72866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«Роль семьи в успешной сдаче ЕНТ.</a:t>
            </a:r>
            <a:b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3200" b="1" dirty="0" smtClean="0">
                <a:solidFill>
                  <a:schemeClr val="accent5">
                    <a:lumMod val="75000"/>
                  </a:schemeClr>
                </a:solidFill>
              </a:rPr>
              <a:t>Как не навредить?» </a:t>
            </a:r>
            <a:endParaRPr lang="ru-RU" sz="3200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</a:rPr>
              <a:t>                        — </a:t>
            </a:r>
            <a:r>
              <a:rPr lang="ru-RU" sz="3200" b="1" i="1" dirty="0" smtClean="0">
                <a:solidFill>
                  <a:schemeClr val="accent5">
                    <a:lumMod val="75000"/>
                  </a:schemeClr>
                </a:solidFill>
              </a:rPr>
              <a:t>Советы для родителей</a:t>
            </a:r>
            <a:endParaRPr lang="ru-RU" sz="32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43768" y="5500702"/>
            <a:ext cx="1662571" cy="8002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Педагог – </a:t>
            </a:r>
            <a:r>
              <a:rPr lang="ru-RU" sz="14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пихолог</a:t>
            </a:r>
            <a:endParaRPr lang="ru-RU" sz="1400" b="1" dirty="0" smtClean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Шабанова М. М.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86116" y="6000768"/>
            <a:ext cx="205537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 – 2025 </a:t>
            </a:r>
            <a:r>
              <a:rPr lang="ru-RU" sz="14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оқу жылы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1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57224" y="3571876"/>
            <a:ext cx="7572428" cy="178595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857224" y="3571876"/>
            <a:ext cx="7532340" cy="1836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«ЕНТ (Национальное единое тестирование) – один из важнейших этапов в жизни учащегося. В этот период поддержка семьи играет решающую роль. Однако чрезмерное давление со стороны родителей или неправильные методы поддержки могут привести к обратному эффекту. Ниже приведены советы о том, как семья может помочь и при этом не навредить:»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5720" y="1928802"/>
            <a:ext cx="8358246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b="1" dirty="0" smtClean="0">
                <a:solidFill>
                  <a:schemeClr val="accent5">
                    <a:lumMod val="75000"/>
                  </a:schemeClr>
                </a:solidFill>
              </a:rPr>
              <a:t>ЕНТ</a:t>
            </a:r>
          </a:p>
          <a:p>
            <a:pPr algn="ctr"/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(Национальное единое тестирование)</a:t>
            </a:r>
            <a:endParaRPr lang="ru-RU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571472" y="1928802"/>
            <a:ext cx="7393371" cy="41139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12696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Оказывайте </a:t>
            </a:r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эмоциональную поддержку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Тревожность ребёнка — это нормально. Выслушайте его, разделите переживания.</a:t>
            </a:r>
            <a:b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Фразы вроде «У тебя всё получится», «Мы в тебя верим» повышают уверенность.</a:t>
            </a:r>
          </a:p>
          <a:p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Помогите соблюдать режим дня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Важно сохранить баланс между отдыхом и учёбой.</a:t>
            </a:r>
            <a:b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Сон, правильное питание, прогулки — всё это улучшает работу мозга.</a:t>
            </a:r>
          </a:p>
          <a:p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Не завышайте ожидания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Учитывайте реальные возможности ребёнка. Избегайте сравнений с другими учениками.</a:t>
            </a:r>
            <a:b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Фраза «Обязательно поступи на грант!» — это давление. Лучше сосредоточьтесь на процессе:</a:t>
            </a:r>
            <a:b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«Что ты сегодня нового узнал? Что было интересно?»</a:t>
            </a:r>
          </a:p>
          <a:p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Создайте благоприятную атмосферу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Обеспечьте дома тихое, комфортное место для учёбы.</a:t>
            </a:r>
            <a:b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Избегайте семейных ссор — они усиливают стресс.</a:t>
            </a:r>
          </a:p>
          <a:p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Проводите время вместе в короткие перерывы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Прогулка, просмотр фильма или хобби помогают восстановить мотивацию.</a:t>
            </a:r>
          </a:p>
          <a:p>
            <a:r>
              <a:rPr lang="ru-RU" sz="1400" b="1" dirty="0" smtClean="0">
                <a:solidFill>
                  <a:schemeClr val="accent5">
                    <a:lumMod val="75000"/>
                  </a:schemeClr>
                </a:solidFill>
              </a:rPr>
              <a:t>Объясните, что ЕНТ — это не конец жизни</a:t>
            </a: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>Расскажите, что есть альтернативные пути (техникумы, пересдача, другие специальности).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28662" y="357166"/>
            <a:ext cx="65722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Как можно помочь (правильная поддержка)</a:t>
            </a:r>
            <a:endParaRPr lang="ru-RU" sz="36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428596" y="1785926"/>
            <a:ext cx="8001056" cy="4370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Оказывать </a:t>
            </a: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давление / пугать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Фразы вроде «Хочешь или не хочешь — учиться будешь!» снижают мотивацию.</a:t>
            </a:r>
            <a:b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Не превращайте ЕНТ в вопрос жизни и смерти.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Сравнивать (с братьями, друзьями, соседями)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Это ведёт к заниженной самооценке и стрессу.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Пытаться всё решить за ребёнка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Выбор и ответственность должны принадлежать самому ребёнку.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Сильно критиковать за ошибки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Если результат теста низкий — отнеситесь спокойно. Дайте шанс на улучшение.</a:t>
            </a:r>
          </a:p>
          <a:p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Полностью лишать отдыха и свободного времени</a:t>
            </a: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</a:rPr>
              <a:t>Уставший мозг хуже запоминает и теряет концентрацию.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500042"/>
            <a:ext cx="70067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</a:rPr>
              <a:t>Какие действия могут навредить?</a:t>
            </a:r>
            <a:endParaRPr lang="ru-RU" sz="3600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928662" y="2214554"/>
            <a:ext cx="6600226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  <a:t/>
            </a:r>
            <a:br>
              <a:rPr lang="ru-RU" sz="14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Главная задача родителей — не давить, а поддерживать.</a:t>
            </a:r>
            <a:b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ЕНТ — это всего лишь один из этапов.</a:t>
            </a:r>
            <a:b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Укрепление внутренней уверенности ребёнка, создание атмосферы спокойствия и стабильности — всё это ведёт к его успеху.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00298" y="1214422"/>
            <a:ext cx="335700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b="1" dirty="0" smtClean="0">
                <a:solidFill>
                  <a:schemeClr val="accent5">
                    <a:lumMod val="75000"/>
                  </a:schemeClr>
                </a:solidFill>
              </a:rPr>
              <a:t>Заключение:</a:t>
            </a:r>
            <a:endParaRPr lang="ru-RU" sz="4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107</Words>
  <Application>Microsoft Office PowerPoint</Application>
  <PresentationFormat>Экран (4:3)</PresentationFormat>
  <Paragraphs>24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user</cp:lastModifiedBy>
  <cp:revision>7</cp:revision>
  <dcterms:created xsi:type="dcterms:W3CDTF">2022-04-13T08:37:10Z</dcterms:created>
  <dcterms:modified xsi:type="dcterms:W3CDTF">2025-05-08T09:44:58Z</dcterms:modified>
</cp:coreProperties>
</file>