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8" r:id="rId5"/>
    <p:sldId id="259" r:id="rId6"/>
    <p:sldId id="260" r:id="rId7"/>
    <p:sldId id="262" r:id="rId8"/>
    <p:sldId id="264" r:id="rId9"/>
    <p:sldId id="277" r:id="rId10"/>
    <p:sldId id="271" r:id="rId11"/>
    <p:sldId id="274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>
        <p:scale>
          <a:sx n="112" d="100"/>
          <a:sy n="112" d="100"/>
        </p:scale>
        <p:origin x="-47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42E3-A464-415B-A151-49D9E1DA39CB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AC7-726B-4AE7-A3DC-2689939B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63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42E3-A464-415B-A151-49D9E1DA39CB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AC7-726B-4AE7-A3DC-2689939B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224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42E3-A464-415B-A151-49D9E1DA39CB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AC7-726B-4AE7-A3DC-2689939B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22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42E3-A464-415B-A151-49D9E1DA39CB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AC7-726B-4AE7-A3DC-2689939B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845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42E3-A464-415B-A151-49D9E1DA39CB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AC7-726B-4AE7-A3DC-2689939B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77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42E3-A464-415B-A151-49D9E1DA39CB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AC7-726B-4AE7-A3DC-2689939B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11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42E3-A464-415B-A151-49D9E1DA39CB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AC7-726B-4AE7-A3DC-2689939B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151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42E3-A464-415B-A151-49D9E1DA39CB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AC7-726B-4AE7-A3DC-2689939B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9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42E3-A464-415B-A151-49D9E1DA39CB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AC7-726B-4AE7-A3DC-2689939B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16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42E3-A464-415B-A151-49D9E1DA39CB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AC7-726B-4AE7-A3DC-2689939B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67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42E3-A464-415B-A151-49D9E1DA39CB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AC7-726B-4AE7-A3DC-2689939B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52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942E3-A464-415B-A151-49D9E1DA39CB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FAC7-726B-4AE7-A3DC-2689939B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30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9717" y="546663"/>
            <a:ext cx="6429642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Ақмола облысы білім басқармасының Көкшетау қаласы бойынша білім бөлімі Красный Яр ауылының №1 жалпы орта білім беретін мектебі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КММ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7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Эстетикалық әдістемелік бірлестік.</a:t>
            </a:r>
          </a:p>
          <a:p>
            <a:pPr algn="ctr"/>
            <a:r>
              <a:rPr lang="kk-KZ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– 2024 оқу жылы</a:t>
            </a:r>
            <a:endParaRPr lang="kk-KZ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72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5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0588" y="3817191"/>
            <a:ext cx="7256930" cy="1655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Қайырдосов Бекзат Байболатұлы – 11.06.2001 ж.</a:t>
            </a:r>
          </a:p>
          <a:p>
            <a:pPr algn="l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 –арнаулы орта, Ақан Сері колледжі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 пән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мұғалімі.</a:t>
            </a:r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 өтілі – 3  жыл.</a:t>
            </a:r>
            <a:b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Квалификациясы: санаты жоқ.</a:t>
            </a:r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3074" name="Picture 2" descr="C:\Users\Dell\Desktop\Махметова с.н\папка МО ЭСТЕТИЧ.ЦИКЛ 2023-24 уч.год\фото МО\WhatsApp Image 2024-01-29 at 18.28.0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8327" y="279400"/>
            <a:ext cx="2549237" cy="3353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768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782" y="244688"/>
            <a:ext cx="11790218" cy="919094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Эстетикалы</a:t>
            </a: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әдістеме бірлестігі мұғалімдерінің</a:t>
            </a:r>
          </a:p>
          <a:p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өзін – өзі жетілдіру әдістемелік тақырыптары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306" y="1031081"/>
            <a:ext cx="242006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6165" y="1322449"/>
          <a:ext cx="11035553" cy="4405997"/>
        </p:xfrm>
        <a:graphic>
          <a:graphicData uri="http://schemas.openxmlformats.org/drawingml/2006/table">
            <a:tbl>
              <a:tblPr/>
              <a:tblGrid>
                <a:gridCol w="499969"/>
                <a:gridCol w="2931850"/>
                <a:gridCol w="1386982"/>
                <a:gridCol w="1445093"/>
                <a:gridCol w="4771659"/>
              </a:tblGrid>
              <a:tr h="343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Мұғалімнің аты – жөні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Білімі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Санаты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Мұғалімнің жеке проблемасы.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6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Балгатаев Кенжебай Шортанбаевич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Арнаулы орта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Санатты жоқ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Жобалау технологиясын қолдану негізінде оқушының білік және дағдыларын дамыту.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6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Айтенова Дина Кабылтаевна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Арнаулы орта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 - модератор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Жобалау технологиясын қолдану негізінде оқушының білік және дағдыларын дамыту.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2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Оспанова Айсулу Давлетовна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Жоғары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Педагог-</a:t>
                      </a:r>
                      <a:r>
                        <a:rPr lang="kk-KZ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kk-KZ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ерттеуші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Технология сабағында қазақтың салт – дәстүрлерін дамытуда оқушылардың шығармашылық қабілеттерін жетілдіру.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6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Махметова Сандугаш Науканбековна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Жоғары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Бірінші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 парных  и групповых форм обучения на уроках художественного труда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9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Аубакирова </a:t>
                      </a: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Айгуль </a:t>
                      </a: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Жанатовна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Жоғары, магистр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 - модератор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Проектная деятельность по курсу глобальной компетенции- одно из самых направлений формирования креативного мышления.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5697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782" y="244688"/>
            <a:ext cx="11790218" cy="919094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Эстетикалы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әдістеме бірлестігі мұғалімдерінің өзін – өзі жетілдіру әдістемелік тақырыптары</a:t>
            </a:r>
            <a:endParaRPr lang="ru-RU" sz="3200" dirty="0" smtClean="0"/>
          </a:p>
          <a:p>
            <a:pPr algn="l"/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306" y="1031081"/>
            <a:ext cx="242006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1694" y="1696816"/>
          <a:ext cx="11537577" cy="3395238"/>
        </p:xfrm>
        <a:graphic>
          <a:graphicData uri="http://schemas.openxmlformats.org/drawingml/2006/table">
            <a:tbl>
              <a:tblPr/>
              <a:tblGrid>
                <a:gridCol w="522714"/>
                <a:gridCol w="3065225"/>
                <a:gridCol w="1450077"/>
                <a:gridCol w="1510833"/>
                <a:gridCol w="4988728"/>
              </a:tblGrid>
              <a:tr h="36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Мұғалімнің аты – жөні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Білімі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Санаты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Мұғалімнің жеке проблемасы. 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Какей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baseline="0" dirty="0" err="1" smtClean="0"/>
                        <a:t>Кульзира</a:t>
                      </a:r>
                      <a:endParaRPr lang="ru-RU" sz="2000" b="1" dirty="0"/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Арнаулы орта </a:t>
                      </a:r>
                      <a:endParaRPr lang="ru-RU" sz="16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Музыкалық тәрбие әдістері және негізгі бағыттары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8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Кажгалиев Куанышбек Айтжанович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Жоғары 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Жоғары 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Көркем еңбек пәнінде бейнелеу өнерінің әмбебап тақырыбы, идеясы, мазмұны мен қыр – сыры.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2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Қайырдосов  Бекзат Байболатұлы 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Арнаулы орта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Санаты жоқ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Музыканы тыңдай және оны түсіне білу – эстетикалық мәдениетін насихаттау, кәсіби құзыреттілігімді арттыру, сапалық тәрбие беру.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5697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3105" y="261257"/>
            <a:ext cx="642964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Эстетикалық бәрлестіктің ұжымында  мұғалім жұмыс істейді.</a:t>
            </a:r>
          </a:p>
          <a:p>
            <a:r>
              <a:rPr lang="kk-KZ" sz="3600" b="1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Олардың ішінде</a:t>
            </a:r>
          </a:p>
          <a:p>
            <a:r>
              <a:rPr lang="kk-KZ" sz="3600" b="1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Педагог – зерттеуші – 1 </a:t>
            </a:r>
          </a:p>
          <a:p>
            <a:r>
              <a:rPr lang="kk-KZ" sz="3600" b="1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Педагог – модератор – 2 </a:t>
            </a:r>
          </a:p>
          <a:p>
            <a:r>
              <a:rPr lang="kk-KZ" sz="3600" b="1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 санатты – 1 мұғалім, санатты жоқ – 3 мұғалім.</a:t>
            </a:r>
          </a:p>
          <a:p>
            <a:pPr algn="ctr"/>
            <a:r>
              <a:rPr lang="kk-KZ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35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3718" y="3702423"/>
            <a:ext cx="7575176" cy="2573723"/>
          </a:xfrm>
        </p:spPr>
        <p:txBody>
          <a:bodyPr>
            <a:noAutofit/>
          </a:bodyPr>
          <a:lstStyle/>
          <a:p>
            <a:pPr algn="l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Эстетикалық әдістеме бірлестігінің жетекшісі:</a:t>
            </a:r>
            <a:b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Махметова Сандугаш  Науканбековна -15.01.1981 ж. </a:t>
            </a:r>
            <a:b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еңбек пән мұғалімі.</a:t>
            </a:r>
            <a:b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 –жоғары, КГУ им.Ш.Уалиханова. </a:t>
            </a:r>
            <a:b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 өтілі – 19 жыл.</a:t>
            </a:r>
            <a:b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Квалификациясы: 1 санатты.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ell\Desktop\Махметова с.н\папка МО ЭСТЕТИЧ.ЦИКЛ 2023-24 уч.год\фото МО\WhatsApp Image 2024-01-29 at 18.28.04 (1).jpeg"/>
          <p:cNvPicPr>
            <a:picLocks noChangeAspect="1" noChangeArrowheads="1"/>
          </p:cNvPicPr>
          <p:nvPr/>
        </p:nvPicPr>
        <p:blipFill>
          <a:blip r:embed="rId3" cstate="print"/>
          <a:srcRect t="3977" b="7194"/>
          <a:stretch>
            <a:fillRect/>
          </a:stretch>
        </p:blipFill>
        <p:spPr bwMode="auto">
          <a:xfrm>
            <a:off x="3624043" y="125504"/>
            <a:ext cx="2776757" cy="355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607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2330" y="3844900"/>
            <a:ext cx="8283387" cy="2299998"/>
          </a:xfrm>
        </p:spPr>
        <p:txBody>
          <a:bodyPr>
            <a:normAutofit/>
          </a:bodyPr>
          <a:lstStyle/>
          <a:p>
            <a:pPr algn="l"/>
            <a:r>
              <a:rPr lang="kk-KZ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Балгатаев Кенжебай Шортанбаевич – 10.03.1966 </a:t>
            </a:r>
            <a:r>
              <a:rPr lang="kk-KZ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</a:t>
            </a:r>
          </a:p>
          <a:p>
            <a:pPr algn="l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еңбек пән мұғалімі. </a:t>
            </a:r>
            <a:r>
              <a:rPr lang="kk-KZ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 –арнаулы орта, Индустиалды – педагогикалық техникум.</a:t>
            </a:r>
            <a:br>
              <a:rPr lang="kk-KZ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 өтілі – 25 жыл</a:t>
            </a:r>
            <a:br>
              <a:rPr lang="kk-KZ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Квалификациясы: санаты жоқ</a:t>
            </a:r>
            <a:endParaRPr lang="ru-RU" sz="2300" dirty="0"/>
          </a:p>
        </p:txBody>
      </p:sp>
      <p:pic>
        <p:nvPicPr>
          <p:cNvPr id="10242" name="Picture 2" descr="C:\Users\Dell\Desktop\Махметова с.н\папка МО ЭСТЕТИЧ.ЦИКЛ 2023-24 уч.год\фото МО\WhatsApp Image 2024-01-29 at 18.28.02.jpeg"/>
          <p:cNvPicPr>
            <a:picLocks noChangeAspect="1" noChangeArrowheads="1"/>
          </p:cNvPicPr>
          <p:nvPr/>
        </p:nvPicPr>
        <p:blipFill>
          <a:blip r:embed="rId3" cstate="print"/>
          <a:srcRect t="9286" r="3382" b="12500"/>
          <a:stretch>
            <a:fillRect/>
          </a:stretch>
        </p:blipFill>
        <p:spPr bwMode="auto">
          <a:xfrm>
            <a:off x="3200400" y="277089"/>
            <a:ext cx="3087223" cy="3397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870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3453" y="4188829"/>
            <a:ext cx="7654029" cy="17717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Кажгалиев Куанышбек Айтжанович– 23.02.1972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</a:t>
            </a:r>
          </a:p>
          <a:p>
            <a:pPr algn="l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еңбек пән мұғалімі.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 –жоғары, КПИ им.Ш.Уалиханова.</a:t>
            </a:r>
          </a:p>
          <a:p>
            <a:pPr algn="l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өтілі – 27 жыл.</a:t>
            </a:r>
            <a:b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Квалификациясы: жоғары санатты.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7" name="Picture 1" descr="C:\Users\Dell\Downloads\WhatsApp Image 2024-01-29 at 18.27.59.jpeg"/>
          <p:cNvPicPr>
            <a:picLocks noChangeAspect="1" noChangeArrowheads="1"/>
          </p:cNvPicPr>
          <p:nvPr/>
        </p:nvPicPr>
        <p:blipFill>
          <a:blip r:embed="rId3" cstate="print"/>
          <a:srcRect l="4983" t="8197" b="13524"/>
          <a:stretch>
            <a:fillRect/>
          </a:stretch>
        </p:blipFill>
        <p:spPr bwMode="auto">
          <a:xfrm>
            <a:off x="3297382" y="203200"/>
            <a:ext cx="2770909" cy="3662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703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6165" y="4224307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Айтенова Дина Кабылтаевна – 04.10.1967 ж.</a:t>
            </a:r>
            <a:b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 –арнаулы орта, Ақан Сері колледжі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пән мұғалімі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 өтілі – 30 жыл.</a:t>
            </a:r>
            <a:b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Квалификациясы: педагог – модератор.</a:t>
            </a:r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8194" name="Picture 2" descr="C:\Users\Dell\Desktop\Махметова с.н\папка МО ЭСТЕТИЧ.ЦИКЛ 2023-24 уч.год\фото МО\WhatsApp Image 2024-01-29 at 18.28.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299" y="193963"/>
            <a:ext cx="2762828" cy="3893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32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6014" y="4293872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Оспанова Айслу Давлетовна– 28.11.1970 ж.</a:t>
            </a:r>
            <a:b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 –жоғары, А.Мырзахметов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университеті.</a:t>
            </a:r>
          </a:p>
          <a:p>
            <a:pPr algn="l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 пән мұғалімі.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 өтілі –  29 жыл.</a:t>
            </a:r>
            <a:b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Квалификациясы: педагог – зерттеуші.</a:t>
            </a:r>
            <a:endParaRPr lang="ru-RU" dirty="0" smtClean="0"/>
          </a:p>
          <a:p>
            <a:pPr algn="l"/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Dell\Downloads\WhatsApp Image 2024-01-29 at 16.20.13.jpeg"/>
          <p:cNvPicPr>
            <a:picLocks noChangeAspect="1" noChangeArrowheads="1"/>
          </p:cNvPicPr>
          <p:nvPr/>
        </p:nvPicPr>
        <p:blipFill>
          <a:blip r:embed="rId3" cstate="print"/>
          <a:srcRect t="9141" b="2185"/>
          <a:stretch>
            <a:fillRect/>
          </a:stretch>
        </p:blipFill>
        <p:spPr bwMode="auto">
          <a:xfrm>
            <a:off x="3480618" y="263236"/>
            <a:ext cx="2906365" cy="3865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027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6118" y="3772366"/>
            <a:ext cx="7620000" cy="196803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kk-KZ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Аубакирова Айгуль Жанатовна – 19.09.1994 ж.</a:t>
            </a:r>
          </a:p>
          <a:p>
            <a:pPr algn="l"/>
            <a:r>
              <a:rPr lang="kk-KZ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Білімі –жоғары, А.Мырзахметов университеті, магистр</a:t>
            </a:r>
            <a:r>
              <a:rPr lang="kk-KZ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Жаһандық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құзыреттілік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пән мұғалімі.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 </a:t>
            </a:r>
            <a:r>
              <a:rPr lang="kk-KZ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өтілі – 8 жыл.</a:t>
            </a:r>
            <a:br>
              <a:rPr lang="kk-KZ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Квалификациясы: педагог - модератор.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2050" name="Picture 2" descr="C:\Users\Dell\Downloads\WhatsApp Image 2024-01-29 at 16.10.06.jpeg"/>
          <p:cNvPicPr>
            <a:picLocks noChangeAspect="1" noChangeArrowheads="1"/>
          </p:cNvPicPr>
          <p:nvPr/>
        </p:nvPicPr>
        <p:blipFill>
          <a:blip r:embed="rId3"/>
          <a:srcRect t="11125" b="10398"/>
          <a:stretch>
            <a:fillRect/>
          </a:stretch>
        </p:blipFill>
        <p:spPr bwMode="auto">
          <a:xfrm>
            <a:off x="3601679" y="295835"/>
            <a:ext cx="2673615" cy="3155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768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3416" y="3953934"/>
            <a:ext cx="5981051" cy="132079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Какей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Кульзира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-21.10.1983 ж.</a:t>
            </a:r>
          </a:p>
          <a:p>
            <a:pPr algn="l"/>
            <a:r>
              <a:rPr lang="ru-RU" sz="9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Білімі-орта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педагогикалық колледжі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kk-KZ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пән мұғалімі.</a:t>
            </a:r>
            <a:endParaRPr lang="ru-RU" sz="9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9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 өтілі 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-18  </a:t>
            </a:r>
            <a:r>
              <a:rPr lang="ru-RU" sz="9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kk-KZ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Квалификациясы: санаты жоқ</a:t>
            </a:r>
            <a:r>
              <a:rPr lang="kk-KZ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Dell\Desktop\Махметова с.н\папка МО ЭСТЕТИЧ.ЦИКЛ 2023-24 уч.год\фото МО\WhatsApp Image 2024-01-29 at 18.28.01 (1).jpeg"/>
          <p:cNvPicPr>
            <a:picLocks noChangeAspect="1" noChangeArrowheads="1"/>
          </p:cNvPicPr>
          <p:nvPr/>
        </p:nvPicPr>
        <p:blipFill>
          <a:blip r:embed="rId3" cstate="print"/>
          <a:srcRect l="6738" t="10526"/>
          <a:stretch>
            <a:fillRect/>
          </a:stretch>
        </p:blipFill>
        <p:spPr bwMode="auto">
          <a:xfrm>
            <a:off x="3563815" y="215154"/>
            <a:ext cx="2844374" cy="3583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7683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386</Words>
  <Application>Microsoft Office PowerPoint</Application>
  <PresentationFormat>Произвольный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Эстетикалық әдістеме бірлестігінің жетекшісі:  Махметова Сандугаш  Науканбековна -15.01.1981 ж.  Көркем еңбек пән мұғалімі. Білімі –жоғары, КГУ им.Ш.Уалиханова.  Еңбек өтілі – 19 жыл. Квалификациясы: 1 санатты.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Dell</cp:lastModifiedBy>
  <cp:revision>57</cp:revision>
  <dcterms:created xsi:type="dcterms:W3CDTF">2019-09-18T09:08:06Z</dcterms:created>
  <dcterms:modified xsi:type="dcterms:W3CDTF">2024-01-30T08:15:44Z</dcterms:modified>
</cp:coreProperties>
</file>