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75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12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953EB7-3472-4539-8FAB-9269A7A5108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48872" cy="2016224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k-K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Жаратылыстану – гуманитарлық циклы</a:t>
            </a:r>
            <a:r>
              <a:rPr lang="kk-K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kk-K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әдістемелік бірлестігі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777\Desktop\1646323309_6-abrakadabra-fun-p-yestestvennie-nauki-prezentatsiy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28868"/>
            <a:ext cx="4136522" cy="4144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77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Мукашева Асемгуль Ботабаевна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“Биология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08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.05.1982ж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Педагог-сарапшы,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5" name="Picture 3" descr="C:\Users\777\Desktop\Новая папка\WhatsApp Image 2024-01-30 at 01.33.50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65993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Рахманова Гульмира Руслановна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“География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           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19 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 descr="C:\Users\777\Desktop\Новая папка\WhatsApp Image 2024-01-30 at 01.33.48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325423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Хамдиева Дарья Николаевна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“Тарих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09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.10.1990ж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Педагог-модератор,    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 descr="C:\Users\777\Desktop\Новая папка\WhatsApp Image 2024-01-30 at 01.33.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372929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Бадымова Жанель Жангалиевна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“Тарих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03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.03.2000ж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Педагог- модератор,    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C:\Users\777\Desktop\Новая папка\WhatsApp Image 2024-01-30 at 01.33.51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566303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Жаменов Жалгас Балташевич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“Тарих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мұғалімі.  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18.08.1995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Педагог-модератор,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C:\Users\777\Desktop\Новая папка\WhatsApp Image 2024-01-30 at 01.33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233447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Кожахметова Гаухар Батталовна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“Тарих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06.11.1990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Педагог-модератор,     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14" name="Picture 2" descr="C:\Users\777\Desktop\Новая папка\WhatsApp Image 2024-01-30 at 01.33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328548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Ситкалиева Айдана Ерлановна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“Тарих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03.03.1990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Педагог-модератор,          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338" name="Picture 2" descr="C:\Users\777\Desktop\Новая папка\WhatsApp Image 2024-01-30 at 01.33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42365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929718" cy="6286544"/>
          </a:xfrm>
        </p:spPr>
        <p:txBody>
          <a:bodyPr>
            <a:normAutofit lnSpcReduction="10000"/>
          </a:bodyPr>
          <a:lstStyle/>
          <a:p>
            <a:endParaRPr lang="kk-KZ" dirty="0" smtClean="0"/>
          </a:p>
          <a:p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Жаратылыстану-гуманитарлық  циклы бірлестігінің  әдістемелік   тақырыбы: 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«Жүйелі 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–қызметтік тәсілі арқылы жаратылыстану циклы пәндерін оқытуда жүзеге асыру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Әдістемелік бірлестіктің мақсаты:  Жеке тұлғаны жан-жақты тәрбиелеу, білім технологияларын жүйелі енгізу, мұғалімдердің кәсіби шеберлігінің шыңдалып өсуіне, жан-жақты  жетілуіне бағыт-бағдар беру.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Жан-жақты дамыған, өзіндік танымдық дағдылары қалыптасқан, шығармашылық қабілетті жеке тұлғаны тәрбиелеу жұмысының озық әдіс-тәсілдерін тиімді пайдалану.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kk-KZ" i="1" dirty="0" smtClean="0"/>
          </a:p>
          <a:p>
            <a:endParaRPr lang="ru-RU" dirty="0"/>
          </a:p>
        </p:txBody>
      </p:sp>
      <p:pic>
        <p:nvPicPr>
          <p:cNvPr id="3" name="Picture 2" descr="C:\Users\777\Desktop\1646323309_6-abrakadabra-fun-p-yestestvennie-nauki-prezentatsiy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26" y="5211633"/>
            <a:ext cx="1643074" cy="1646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8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79568" cy="1152128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2023-2024 оқу жылындағы </a:t>
            </a:r>
            <a:b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әдістемелік бірлестік құрамы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204864"/>
            <a:ext cx="7128792" cy="4032448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Ұстаздар саны: </a:t>
            </a:r>
            <a: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14                                                                                            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Педагог-шебер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саны: 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жоқ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Педагог-зерттеуші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саны: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Педагог-сарапшы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саны: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4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Педагог-модератор саны: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6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санатты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мұғалім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: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Санаты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жоқ ұстаздар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саны: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3</a:t>
            </a:r>
            <a:endParaRPr kumimoji="0" lang="kk-KZ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1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1357298"/>
            <a:ext cx="3748406" cy="4443976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Садуева Бекзада Тлеубековна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“Жаратылыстану – гуманиатрлық циклы”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мұғалімдерінің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ӘБ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жетекшісі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Биология пәні мұғалімі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.04.1993 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жоғарғы, жаратылыстану пәндерінің магистрі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Педагог-модератор,     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C:\Users\777\Downloads\WhatsApp Image 2024-01-30 at 01.33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29957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Оспанова Айтжамал Сидратовна 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География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.03.1966ж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Педагог-зерттеуші,                 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777\Desktop\Новая папка\WhatsApp Image 2024-01-30 at 01.34.0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28101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Зейнуллина Гульнара Есламбековна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“Химия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.10.1965ж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Педагог-сарапшы,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777\Desktop\Новая папка\WhatsApp Image 2024-01-30 at 01.33.51.jpeg"/>
          <p:cNvPicPr>
            <a:picLocks noChangeAspect="1" noChangeArrowheads="1"/>
          </p:cNvPicPr>
          <p:nvPr/>
        </p:nvPicPr>
        <p:blipFill>
          <a:blip r:embed="rId2" cstate="print"/>
          <a:srcRect l="10919"/>
          <a:stretch>
            <a:fillRect/>
          </a:stretch>
        </p:blipFill>
        <p:spPr bwMode="auto">
          <a:xfrm>
            <a:off x="500034" y="1071546"/>
            <a:ext cx="349687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Уаилдинова Мая Тимурбаевна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“Биология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11.07.1975ж.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Педагог-сарапшы,                   еңбек өтілі – 19 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777\Desktop\Новая папка\WhatsApp Image 2024-01-30 at 01.33.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282560" cy="493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Олжанова Слушаш Халеловна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“Химия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.02.1979ж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C:\Users\777\Desktop\Новая папка\WhatsApp Image 2024-01-30 at 01.33.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425436" cy="514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56792"/>
            <a:ext cx="4391348" cy="572986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Закревская Ольга Владимировна</a:t>
            </a:r>
            <a:endParaRPr lang="kk-KZ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“География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мұғалімі                    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.08.1986ж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Педагог-сарапшы,                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еңбек өтілі –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жыл.</a:t>
            </a: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0" name="Picture 2" descr="C:\Users\777\Desktop\Новая папка\WhatsApp Image 2024-01-30 at 01.34.0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568312" cy="536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780</TotalTime>
  <Words>355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“Жаратылыстану – гуманитарлық циклы” әдістемелік бірлестігі</vt:lpstr>
      <vt:lpstr>Слайд 2</vt:lpstr>
      <vt:lpstr>2023-2024 оқу жылындағы  әдістемелік бірлестік құрамы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мен әдебиеті бірлестігі</dc:title>
  <dc:creator>user</dc:creator>
  <cp:lastModifiedBy>777</cp:lastModifiedBy>
  <cp:revision>83</cp:revision>
  <dcterms:created xsi:type="dcterms:W3CDTF">2017-05-17T04:51:33Z</dcterms:created>
  <dcterms:modified xsi:type="dcterms:W3CDTF">2024-01-29T21:22:27Z</dcterms:modified>
</cp:coreProperties>
</file>