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4" r:id="rId7"/>
    <p:sldId id="273" r:id="rId8"/>
    <p:sldId id="274" r:id="rId9"/>
    <p:sldId id="275" r:id="rId10"/>
    <p:sldId id="276" r:id="rId11"/>
    <p:sldId id="263" r:id="rId12"/>
    <p:sldId id="265" r:id="rId13"/>
    <p:sldId id="260" r:id="rId14"/>
    <p:sldId id="261" r:id="rId15"/>
    <p:sldId id="262" r:id="rId16"/>
    <p:sldId id="277" r:id="rId17"/>
    <p:sldId id="278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C55F-ADD6-4E8C-8804-E31F11AD7A1C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13CB-5227-4278-918E-4963D8AA5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C55F-ADD6-4E8C-8804-E31F11AD7A1C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13CB-5227-4278-918E-4963D8AA5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C55F-ADD6-4E8C-8804-E31F11AD7A1C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13CB-5227-4278-918E-4963D8AA5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C55F-ADD6-4E8C-8804-E31F11AD7A1C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13CB-5227-4278-918E-4963D8AA5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C55F-ADD6-4E8C-8804-E31F11AD7A1C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13CB-5227-4278-918E-4963D8AA5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C55F-ADD6-4E8C-8804-E31F11AD7A1C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13CB-5227-4278-918E-4963D8AA5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C55F-ADD6-4E8C-8804-E31F11AD7A1C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13CB-5227-4278-918E-4963D8AA5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C55F-ADD6-4E8C-8804-E31F11AD7A1C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13CB-5227-4278-918E-4963D8AA5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C55F-ADD6-4E8C-8804-E31F11AD7A1C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13CB-5227-4278-918E-4963D8AA5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C55F-ADD6-4E8C-8804-E31F11AD7A1C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13CB-5227-4278-918E-4963D8AA5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C55F-ADD6-4E8C-8804-E31F11AD7A1C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13CB-5227-4278-918E-4963D8AA5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0C55F-ADD6-4E8C-8804-E31F11AD7A1C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813CB-5227-4278-918E-4963D8AA5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yslide.ru/documents_4/ee006b5460568d7199650af3c5a25a35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59805" y="1196752"/>
            <a:ext cx="7475123" cy="45550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i="1" cap="all" spc="0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МО учителей </a:t>
            </a:r>
          </a:p>
          <a:p>
            <a:pPr algn="ctr"/>
            <a:r>
              <a:rPr lang="ru-RU" sz="5400" b="1" i="1" cap="all" spc="0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политехнического </a:t>
            </a:r>
          </a:p>
          <a:p>
            <a:pPr algn="ctr"/>
            <a:r>
              <a:rPr lang="ru-RU" sz="5400" b="1" i="1" cap="all" spc="0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Цикла</a:t>
            </a:r>
          </a:p>
          <a:p>
            <a:pPr algn="ctr"/>
            <a:endParaRPr lang="ru-RU" b="1" i="1" cap="all" spc="0" dirty="0" smtClean="0">
              <a:ln/>
              <a:solidFill>
                <a:schemeClr val="tx2">
                  <a:lumMod val="50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  <a:p>
            <a:pPr algn="ctr"/>
            <a:r>
              <a:rPr lang="ru-RU" sz="5400" b="1" i="1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2023-2024 </a:t>
            </a:r>
            <a:endParaRPr lang="ru-RU" sz="5400" b="1" i="1" cap="all" dirty="0" smtClean="0">
              <a:ln/>
              <a:solidFill>
                <a:schemeClr val="tx2">
                  <a:lumMod val="50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  <a:p>
            <a:pPr algn="ctr"/>
            <a:r>
              <a:rPr lang="ru-RU" sz="5400" b="1" i="1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учебный год</a:t>
            </a:r>
            <a:endParaRPr lang="ru-RU" sz="5400" b="1" i="1" cap="all" spc="0" dirty="0">
              <a:ln/>
              <a:solidFill>
                <a:schemeClr val="tx2">
                  <a:lumMod val="50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myslide.ru/documents_4/ee006b5460568d7199650af3c5a25a35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60212" y="4581128"/>
            <a:ext cx="38288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Тема самообразования: </a:t>
            </a:r>
          </a:p>
          <a:p>
            <a:pPr algn="ctr"/>
            <a:r>
              <a:rPr lang="kk-KZ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“Оқушылардың шығармашылық </a:t>
            </a:r>
          </a:p>
          <a:p>
            <a:pPr algn="ctr"/>
            <a:r>
              <a:rPr lang="kk-KZ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қабілеттерін қалыптастыра </a:t>
            </a:r>
          </a:p>
          <a:p>
            <a:pPr algn="ctr"/>
            <a:r>
              <a:rPr lang="kk-KZ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отырып, тез ойлауға үйрету “.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836D~1\AppData\Local\Temp\Rar$DIa0.999\260919_174302_slayd9.jpg"/>
          <p:cNvPicPr/>
          <p:nvPr/>
        </p:nvPicPr>
        <p:blipFill>
          <a:blip r:embed="rId3" cstate="print"/>
          <a:srcRect l="69443" t="23150" r="15497" b="50019"/>
          <a:stretch>
            <a:fillRect/>
          </a:stretch>
        </p:blipFill>
        <p:spPr bwMode="auto">
          <a:xfrm rot="21233730">
            <a:off x="899592" y="908720"/>
            <a:ext cx="2088232" cy="29523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1" descr="C:\Users\Администратор\Downloads\aoc-931swl-piano-black-5ms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3897">
            <a:off x="3770162" y="1103695"/>
            <a:ext cx="4753032" cy="39464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471908">
            <a:off x="4318073" y="1451956"/>
            <a:ext cx="38547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Ахметжарова </a:t>
            </a:r>
          </a:p>
          <a:p>
            <a:pPr algn="ctr"/>
            <a:r>
              <a:rPr lang="kk-KZ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Диана Абаевна, учитель математики </a:t>
            </a:r>
          </a:p>
          <a:p>
            <a:pPr algn="ctr"/>
            <a:r>
              <a:rPr lang="kk-KZ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педагог, 10 </a:t>
            </a:r>
            <a:r>
              <a:rPr lang="kk-KZ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2800" b="1" dirty="0">
              <a:solidFill>
                <a:schemeClr val="accent5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myslide.ru/documents_4/ee006b5460568d7199650af3c5a25a35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79693" y="4653136"/>
            <a:ext cx="35461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Тема самообразования: </a:t>
            </a:r>
          </a:p>
          <a:p>
            <a:pPr algn="ctr"/>
            <a:r>
              <a:rPr lang="kk-KZ" sz="2400" dirty="0" smtClean="0">
                <a:solidFill>
                  <a:srgbClr val="002060"/>
                </a:solidFill>
                <a:latin typeface="Monotype Corsiva" pitchFamily="66" charset="0"/>
              </a:rPr>
              <a:t>“Активные формы обучения </a:t>
            </a:r>
          </a:p>
          <a:p>
            <a:pPr algn="ctr"/>
            <a:r>
              <a:rPr lang="kk-KZ" sz="2400" dirty="0" smtClean="0">
                <a:solidFill>
                  <a:srgbClr val="002060"/>
                </a:solidFill>
                <a:latin typeface="Monotype Corsiva" pitchFamily="66" charset="0"/>
              </a:rPr>
              <a:t>на уроках математики “.</a:t>
            </a:r>
            <a:endParaRPr lang="ru-RU" sz="2400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9" name="Picture 1" descr="C:\Users\Администратор\Downloads\aoc-931swl-piano-black-5ms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9749">
            <a:off x="3920476" y="936407"/>
            <a:ext cx="4878259" cy="405037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284766">
            <a:off x="4470097" y="1403717"/>
            <a:ext cx="38646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Касымов Адильхан Есенгалиулы</a:t>
            </a:r>
          </a:p>
          <a:p>
            <a:pPr algn="ctr"/>
            <a:r>
              <a:rPr lang="kk-KZ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учитель математики</a:t>
            </a:r>
            <a:r>
              <a:rPr lang="kk-KZ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, педагог-модератор, </a:t>
            </a:r>
            <a:r>
              <a:rPr lang="kk-KZ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9 </a:t>
            </a:r>
            <a:r>
              <a:rPr lang="kk-KZ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лет</a:t>
            </a:r>
            <a:endParaRPr lang="ru-RU" sz="2800" b="1" dirty="0">
              <a:solidFill>
                <a:schemeClr val="accent5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" name="Рисунок 9" descr="WhatsApp Image 2024-01-25 at 14.19.2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65190">
            <a:off x="1359808" y="600746"/>
            <a:ext cx="2526962" cy="3796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myslide.ru/documents_4/ee006b5460568d7199650af3c5a25a35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32396" y="4581128"/>
            <a:ext cx="30844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Тема самообразования: </a:t>
            </a:r>
          </a:p>
          <a:p>
            <a:pPr algn="ctr"/>
            <a:r>
              <a:rPr lang="kk-KZ" sz="2400" dirty="0" smtClean="0">
                <a:solidFill>
                  <a:srgbClr val="002060"/>
                </a:solidFill>
                <a:latin typeface="Monotype Corsiva" pitchFamily="66" charset="0"/>
              </a:rPr>
              <a:t>“</a:t>
            </a:r>
            <a:r>
              <a:rPr lang="kk-KZ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Ж.А.Караевтың </a:t>
            </a:r>
          </a:p>
          <a:p>
            <a:pPr algn="ctr"/>
            <a:r>
              <a:rPr lang="kk-KZ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Деңгейлеп оқыту </a:t>
            </a:r>
          </a:p>
          <a:p>
            <a:pPr algn="ctr"/>
            <a:r>
              <a:rPr lang="kk-KZ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Технологиясы</a:t>
            </a:r>
            <a:r>
              <a:rPr lang="kk-KZ" sz="2400" dirty="0" smtClean="0">
                <a:solidFill>
                  <a:srgbClr val="002060"/>
                </a:solidFill>
                <a:latin typeface="Monotype Corsiva" pitchFamily="66" charset="0"/>
              </a:rPr>
              <a:t>”. </a:t>
            </a:r>
            <a:endParaRPr lang="ru-RU" sz="2400" i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" name="Picture 1" descr="C:\Users\Администратор\Downloads\aoc-931swl-piano-black-5ms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9749">
            <a:off x="3848469" y="864398"/>
            <a:ext cx="4878259" cy="405037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353420">
            <a:off x="4389254" y="1241199"/>
            <a:ext cx="37884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Ақболат Айганым Алтайқызы</a:t>
            </a:r>
          </a:p>
          <a:p>
            <a:pPr algn="ctr"/>
            <a:r>
              <a:rPr lang="kk-KZ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учитель математики педагог-модератор, </a:t>
            </a:r>
          </a:p>
          <a:p>
            <a:pPr algn="ctr"/>
            <a:r>
              <a:rPr lang="kk-KZ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 года</a:t>
            </a:r>
            <a:endParaRPr lang="ru-RU" sz="2800" b="1" dirty="0">
              <a:solidFill>
                <a:schemeClr val="accent5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WhatsApp Image 2024-01-14 at 12.11.4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71390">
            <a:off x="1134610" y="552573"/>
            <a:ext cx="2624989" cy="3943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myslide.ru/documents_4/ee006b5460568d7199650af3c5a25a35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15616" y="4581128"/>
            <a:ext cx="39180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Тема самообразования: </a:t>
            </a:r>
          </a:p>
          <a:p>
            <a:pPr algn="ctr"/>
            <a:r>
              <a:rPr lang="kk-KZ" sz="24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“Развитие мотивации </a:t>
            </a:r>
          </a:p>
          <a:p>
            <a:pPr algn="ctr"/>
            <a:r>
              <a:rPr lang="kk-KZ" sz="24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на уроках информатики, </a:t>
            </a:r>
          </a:p>
          <a:p>
            <a:pPr algn="ctr"/>
            <a:r>
              <a:rPr lang="kk-KZ" sz="24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как средство повышения уровня </a:t>
            </a:r>
          </a:p>
          <a:p>
            <a:pPr algn="ctr"/>
            <a:r>
              <a:rPr lang="kk-KZ" sz="24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обученности учащихся“.</a:t>
            </a:r>
            <a:endParaRPr lang="ru-RU" sz="2400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1" name="Picture 1" descr="C:\Users\Администратор\Downloads\aoc-931swl-piano-black-5ms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9749">
            <a:off x="3920477" y="864399"/>
            <a:ext cx="4878259" cy="405037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351661">
            <a:off x="4647720" y="1454607"/>
            <a:ext cx="36226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Утегенова</a:t>
            </a:r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ru-RU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Ажар</a:t>
            </a:r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Алтынбековна</a:t>
            </a:r>
            <a:r>
              <a:rPr lang="kk-KZ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kk-KZ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- </a:t>
            </a:r>
            <a:r>
              <a:rPr lang="kk-KZ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учитель информатики, педагог-эксперт, </a:t>
            </a:r>
            <a:r>
              <a:rPr lang="kk-KZ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15 </a:t>
            </a:r>
            <a:r>
              <a:rPr lang="kk-KZ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лет</a:t>
            </a:r>
            <a:endParaRPr lang="ru-RU" sz="2800" b="1" dirty="0">
              <a:solidFill>
                <a:schemeClr val="accent5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WhatsApp Image 2024-01-25 at 14.19.29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05763">
            <a:off x="1318922" y="592170"/>
            <a:ext cx="2408251" cy="3691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myslide.ru/documents_4/ee006b5460568d7199650af3c5a25a35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45647" y="4581128"/>
            <a:ext cx="34579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Тема самообразования: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«Использование технологии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критического мышления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на уроках информатики»</a:t>
            </a:r>
            <a:endParaRPr lang="ru-RU" sz="2400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1" name="Picture 1" descr="C:\Users\Администратор\Downloads\aoc-931swl-piano-black-5ms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9749">
            <a:off x="3848469" y="936406"/>
            <a:ext cx="4878259" cy="405037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306868">
            <a:off x="4429704" y="1211176"/>
            <a:ext cx="36226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Попельская </a:t>
            </a:r>
          </a:p>
          <a:p>
            <a:pPr algn="ctr"/>
            <a:r>
              <a:rPr lang="kk-KZ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Марина Ивановна, учитель информатики </a:t>
            </a:r>
            <a:r>
              <a:rPr lang="kk-KZ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педагог-модератор</a:t>
            </a:r>
          </a:p>
          <a:p>
            <a:pPr algn="ctr"/>
            <a:r>
              <a:rPr lang="kk-KZ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32 года</a:t>
            </a:r>
            <a:endParaRPr lang="ru-RU" sz="2800" b="1" dirty="0">
              <a:solidFill>
                <a:schemeClr val="accent5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" name="Рисунок 9" descr="WhatsApp Image 2024-01-25 at 14.19.4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20750">
            <a:off x="1002009" y="597807"/>
            <a:ext cx="2312084" cy="3473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myslide.ru/documents_4/ee006b5460568d7199650af3c5a25a35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57074" y="4581128"/>
            <a:ext cx="40351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Тема самообразования: </a:t>
            </a:r>
          </a:p>
          <a:p>
            <a:pPr algn="ctr"/>
            <a:r>
              <a:rPr lang="kk-KZ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“Информатика сабағында </a:t>
            </a:r>
          </a:p>
          <a:p>
            <a:pPr algn="ctr"/>
            <a:r>
              <a:rPr lang="kk-KZ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тірек-сызбаларды қолдану”. 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" descr="C:\Users\Администратор\Downloads\aoc-931swl-piano-black-5ms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9749">
            <a:off x="3920476" y="936406"/>
            <a:ext cx="4878259" cy="405037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317386">
            <a:off x="4647720" y="1454608"/>
            <a:ext cx="36226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Қалманбай</a:t>
            </a:r>
            <a:r>
              <a:rPr lang="kk-KZ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kk-KZ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Аян Нұралыұлы,</a:t>
            </a:r>
          </a:p>
          <a:p>
            <a:pPr algn="ctr"/>
            <a:r>
              <a:rPr lang="kk-KZ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учитель информатики, педагог-модератор, </a:t>
            </a:r>
            <a:r>
              <a:rPr lang="kk-KZ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8 </a:t>
            </a:r>
            <a:r>
              <a:rPr lang="kk-KZ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лет</a:t>
            </a:r>
            <a:endParaRPr lang="ru-RU" sz="2800" b="1" dirty="0">
              <a:solidFill>
                <a:schemeClr val="accent5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" name="Рисунок 9" descr="WhatsApp Image 2024-01-25 at 14.20.4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32699">
            <a:off x="1226118" y="603075"/>
            <a:ext cx="2409674" cy="3620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myslide.ru/documents_4/ee006b5460568d7199650af3c5a25a35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95578" y="4509120"/>
            <a:ext cx="44013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Тема самообразования: </a:t>
            </a:r>
          </a:p>
          <a:p>
            <a:pPr algn="ctr"/>
            <a:r>
              <a:rPr lang="kk-KZ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“Повышение эффективности</a:t>
            </a:r>
          </a:p>
          <a:p>
            <a:pPr algn="ctr"/>
            <a:r>
              <a:rPr lang="kk-KZ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преподавания информатики и </a:t>
            </a:r>
          </a:p>
          <a:p>
            <a:pPr algn="ctr"/>
            <a:r>
              <a:rPr lang="kk-KZ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цифровой грамотности </a:t>
            </a:r>
          </a:p>
          <a:p>
            <a:pPr algn="ctr"/>
            <a:r>
              <a:rPr lang="kk-KZ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помощью применения </a:t>
            </a:r>
          </a:p>
          <a:p>
            <a:pPr algn="ctr"/>
            <a:r>
              <a:rPr lang="kk-KZ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новых образовательных технологий”. 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" descr="C:\Users\Администратор\Downloads\aoc-931swl-piano-black-5ms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9749">
            <a:off x="3920476" y="936406"/>
            <a:ext cx="4878259" cy="405037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317386">
            <a:off x="4647720" y="1208388"/>
            <a:ext cx="36226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Аубакирова </a:t>
            </a:r>
          </a:p>
          <a:p>
            <a:pPr algn="ctr"/>
            <a:r>
              <a:rPr lang="kk-KZ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Айгуль Жанатовна</a:t>
            </a:r>
            <a:r>
              <a:rPr lang="kk-KZ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kk-KZ" sz="2400" b="1" i="1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учитель информатики</a:t>
            </a:r>
            <a:r>
              <a:rPr lang="kk-KZ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,</a:t>
            </a:r>
          </a:p>
          <a:p>
            <a:pPr algn="ctr"/>
            <a:r>
              <a:rPr lang="kk-KZ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Научная степень: магистр</a:t>
            </a:r>
            <a:r>
              <a:rPr lang="kk-KZ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kk-KZ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педагог, 8 </a:t>
            </a:r>
            <a:r>
              <a:rPr lang="kk-KZ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лет</a:t>
            </a:r>
            <a:endParaRPr lang="ru-RU" sz="2800" b="1" dirty="0">
              <a:solidFill>
                <a:schemeClr val="accent5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1" name="Рисунок 10" descr="WhatsApp Image 2024-01-25 at 14.20.4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19200">
            <a:off x="971600" y="836712"/>
            <a:ext cx="2330358" cy="350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myslide.ru/documents_4/ee006b5460568d7199650af3c5a25a35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55148" y="4653136"/>
            <a:ext cx="35984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Тема самообразования: </a:t>
            </a:r>
          </a:p>
          <a:p>
            <a:pPr algn="ctr"/>
            <a:r>
              <a:rPr lang="kk-KZ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“Использование ИКТ и </a:t>
            </a:r>
          </a:p>
          <a:p>
            <a:pPr algn="ctr"/>
            <a:r>
              <a:rPr lang="kk-KZ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игровых технологий</a:t>
            </a:r>
          </a:p>
          <a:p>
            <a:pPr algn="ctr"/>
            <a:r>
              <a:rPr lang="kk-KZ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уроке информатики”. 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" descr="C:\Users\Администратор\Downloads\aoc-931swl-piano-black-5ms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9749">
            <a:off x="3920476" y="936406"/>
            <a:ext cx="4878259" cy="405037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317386">
            <a:off x="4647720" y="1239165"/>
            <a:ext cx="36226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Оспанова Айсулу Давлетовна,</a:t>
            </a:r>
            <a:endParaRPr lang="kk-KZ" sz="2800" b="1" i="1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учитель информатики, </a:t>
            </a:r>
            <a:r>
              <a:rPr lang="kk-KZ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педагог-исследователь, </a:t>
            </a:r>
          </a:p>
          <a:p>
            <a:pPr algn="ctr"/>
            <a:r>
              <a:rPr lang="kk-KZ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29 </a:t>
            </a:r>
            <a:r>
              <a:rPr lang="kk-KZ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лет</a:t>
            </a:r>
            <a:endParaRPr lang="ru-RU" sz="2800" b="1" dirty="0">
              <a:solidFill>
                <a:schemeClr val="accent5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1" name="Рисунок 10" descr="WhatsApp Image 2024-01-25 at 14.21.0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34090">
            <a:off x="1061545" y="694066"/>
            <a:ext cx="2390539" cy="3591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myslide.ru/documents_4/ee006b5460568d7199650af3c5a25a35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84120" y="4581128"/>
            <a:ext cx="33810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Тема самообразования: </a:t>
            </a:r>
          </a:p>
          <a:p>
            <a:pPr algn="ctr"/>
            <a:r>
              <a:rPr lang="kk-KZ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</a:rPr>
              <a:t>Технология </a:t>
            </a:r>
          </a:p>
          <a:p>
            <a:pPr algn="ctr"/>
            <a:r>
              <a:rPr lang="ru-RU" sz="2400" i="1" dirty="0" err="1" smtClean="0">
                <a:solidFill>
                  <a:srgbClr val="002060"/>
                </a:solidFill>
                <a:latin typeface="Monotype Corsiva" pitchFamily="66" charset="0"/>
              </a:rPr>
              <a:t>предметноязыкового</a:t>
            </a:r>
            <a: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</a:rPr>
              <a:t>интегрированного обучения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</a:rPr>
              <a:t> СLIL</a:t>
            </a:r>
            <a:r>
              <a:rPr lang="kk-KZ" sz="2400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”. </a:t>
            </a:r>
            <a:endParaRPr lang="ru-RU" sz="2400" i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1506" name="AutoShape 2" descr="blob:https://web.whatsapp.com/84bfb1f5-abfd-4917-8846-02cb13f350b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blob:https://web.whatsapp.com/84bfb1f5-abfd-4917-8846-02cb13f350b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1" descr="C:\Users\Администратор\Downloads\aoc-931swl-piano-black-5ms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8969">
            <a:off x="3920477" y="864398"/>
            <a:ext cx="4878259" cy="405037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516440">
            <a:off x="4647720" y="1454609"/>
            <a:ext cx="36226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Шаимова Кульмира Зейнуллаевна, учитель физики </a:t>
            </a:r>
            <a:r>
              <a:rPr lang="kk-KZ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педагог, 34 </a:t>
            </a:r>
            <a:r>
              <a:rPr lang="kk-KZ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800" b="1" dirty="0">
              <a:solidFill>
                <a:schemeClr val="accent5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WhatsApp Image 2024-01-25 at 14.20.00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05849">
            <a:off x="1070520" y="539566"/>
            <a:ext cx="2679762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myslide.ru/documents_4/ee006b5460568d7199650af3c5a25a35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28815" y="4581128"/>
            <a:ext cx="34916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Тема самообразования: </a:t>
            </a:r>
          </a:p>
          <a:p>
            <a:pPr algn="ctr"/>
            <a:r>
              <a:rPr lang="kk-KZ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2800" dirty="0" smtClean="0">
                <a:solidFill>
                  <a:srgbClr val="002060"/>
                </a:solidFill>
                <a:latin typeface="Monotype Corsiva" pitchFamily="66" charset="0"/>
              </a:rPr>
              <a:t>Новые подходы </a:t>
            </a:r>
          </a:p>
          <a:p>
            <a:pPr algn="ctr"/>
            <a:r>
              <a:rPr lang="kk-KZ" sz="2800" dirty="0" smtClean="0">
                <a:solidFill>
                  <a:srgbClr val="002060"/>
                </a:solidFill>
                <a:latin typeface="Monotype Corsiva" pitchFamily="66" charset="0"/>
              </a:rPr>
              <a:t>в модульном обучении</a:t>
            </a:r>
            <a:r>
              <a:rPr lang="kk-KZ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653022" y="792391"/>
            <a:ext cx="4878259" cy="4050379"/>
            <a:chOff x="3653022" y="792391"/>
            <a:chExt cx="4878259" cy="4050379"/>
          </a:xfrm>
        </p:grpSpPr>
        <p:pic>
          <p:nvPicPr>
            <p:cNvPr id="20481" name="Picture 1" descr="C:\Users\Администратор\Downloads\aoc-931swl-piano-black-5ms-removebg-preview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49749">
              <a:off x="3653022" y="792391"/>
              <a:ext cx="4878259" cy="4050379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 rot="348556">
              <a:off x="4366564" y="1180309"/>
              <a:ext cx="3622679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2800" b="1" i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Фахруденов </a:t>
              </a:r>
            </a:p>
            <a:p>
              <a:pPr algn="ctr"/>
              <a:r>
                <a:rPr lang="kk-KZ" sz="2800" b="1" i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Рустам Болатович, </a:t>
              </a:r>
              <a:r>
                <a:rPr lang="kk-KZ" sz="2400" b="1" i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учитель физики </a:t>
              </a:r>
              <a:endParaRPr lang="kk-KZ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kk-KZ" sz="2400" b="1" i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педагог-исследователь</a:t>
              </a:r>
              <a:r>
                <a:rPr lang="kk-KZ" sz="2400" b="1" i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</a:p>
            <a:p>
              <a:pPr algn="ctr"/>
              <a:r>
                <a:rPr lang="kk-KZ" sz="2400" b="1" i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27 лет</a:t>
              </a:r>
              <a:endPara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endParaRPr>
            </a:p>
          </p:txBody>
        </p:sp>
      </p:grpSp>
      <p:pic>
        <p:nvPicPr>
          <p:cNvPr id="20482" name="Picture 2" descr="C:\Users\Администратор\Downloads\WhatsApp Image 2020-12-02 at 20.30.10.jpeg"/>
          <p:cNvPicPr>
            <a:picLocks noChangeAspect="1" noChangeArrowheads="1"/>
          </p:cNvPicPr>
          <p:nvPr/>
        </p:nvPicPr>
        <p:blipFill>
          <a:blip r:embed="rId4" cstate="print"/>
          <a:srcRect l="27027" t="9552" r="21622"/>
          <a:stretch>
            <a:fillRect/>
          </a:stretch>
        </p:blipFill>
        <p:spPr bwMode="auto">
          <a:xfrm rot="21391810">
            <a:off x="1043608" y="692696"/>
            <a:ext cx="2448272" cy="36605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yslide.ru/documents_4/ee006b5460568d7199650af3c5a25a35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04664"/>
            <a:ext cx="7885384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i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Проблема </a:t>
            </a:r>
            <a:br>
              <a:rPr lang="ru-RU" sz="3200" b="1" i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</a:br>
            <a:r>
              <a:rPr lang="ru-RU" sz="3200" b="1" i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методического объединения политехнического цикла: </a:t>
            </a:r>
          </a:p>
          <a:p>
            <a:pPr algn="ctr"/>
            <a:endParaRPr lang="ru-RU" sz="36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  <a:p>
            <a:pPr algn="ctr"/>
            <a:r>
              <a:rPr lang="ru-RU" sz="3400" b="1" i="1" cap="all" spc="0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«Развитие системы мониторинга учебного процесса на уроках естественно-математического цикла в целях повышения качества обучения»</a:t>
            </a:r>
            <a:endParaRPr lang="ru-RU" sz="3400" b="1" cap="all" spc="0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slide.ru/documents_4/ee006b5460568d7199650af3c5a25a35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3284" y="1340768"/>
            <a:ext cx="8317432" cy="34470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i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Цель: </a:t>
            </a:r>
            <a:endParaRPr lang="ru-RU" sz="4000" b="1" i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  <a:p>
            <a:pPr algn="ctr"/>
            <a:endParaRPr lang="ru-RU" b="1" i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  <a:p>
            <a:pPr algn="ctr"/>
            <a:r>
              <a:rPr lang="ru-RU" sz="4000" b="1" i="1" cap="all" spc="0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Содействовать повышению качества образования в условиях информатизации системы образования.</a:t>
            </a:r>
            <a:endParaRPr lang="ru-RU" sz="4400" b="1" cap="all" spc="0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yslide.ru/documents_4/ee006b5460568d7199650af3c5a25a35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83529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i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Состав МО </a:t>
            </a:r>
          </a:p>
          <a:p>
            <a:pPr algn="ctr"/>
            <a:r>
              <a:rPr lang="ru-RU" sz="3600" b="1" i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Политехнического цикла</a:t>
            </a:r>
            <a:endParaRPr lang="ru-RU" sz="3600" b="1" i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196752"/>
            <a:ext cx="7715574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endParaRPr lang="ru-RU" sz="2800" b="1" i="1" cap="all" spc="0" dirty="0" smtClean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  <a:p>
            <a:r>
              <a:rPr lang="ru-RU" sz="2800" b="1" i="1" cap="all" spc="0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1</a:t>
            </a:r>
            <a:r>
              <a:rPr lang="kk-KZ" sz="2800" b="1" i="1" cap="all" spc="0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.Всего: </a:t>
            </a:r>
            <a:r>
              <a:rPr lang="kk-KZ" sz="2800" b="1" i="1" cap="all" spc="0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16 </a:t>
            </a:r>
            <a:r>
              <a:rPr lang="kk-KZ" sz="2800" b="1" i="1" cap="all" spc="0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учителей</a:t>
            </a:r>
          </a:p>
          <a:p>
            <a:r>
              <a:rPr lang="kk-KZ" sz="2800" b="1" i="1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2</a:t>
            </a:r>
            <a:r>
              <a:rPr lang="en-US" sz="2800" b="1" i="1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.</a:t>
            </a:r>
            <a:r>
              <a:rPr lang="kk-KZ" sz="2800" b="1" i="1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С высшим образованием:  </a:t>
            </a:r>
            <a:r>
              <a:rPr lang="kk-KZ" sz="2800" b="1" i="1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15 </a:t>
            </a:r>
            <a:r>
              <a:rPr lang="kk-KZ" sz="2800" b="1" i="1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учителей</a:t>
            </a:r>
          </a:p>
          <a:p>
            <a:r>
              <a:rPr lang="kk-KZ" sz="2800" b="1" i="1" cap="all" spc="0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3.По категориям:</a:t>
            </a:r>
          </a:p>
          <a:p>
            <a:r>
              <a:rPr lang="kk-KZ" sz="2800" b="1" i="1" cap="all" dirty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	</a:t>
            </a:r>
            <a:r>
              <a:rPr lang="kk-KZ" sz="2800" b="1" i="1" cap="all" spc="0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kk-KZ" sz="2800" b="1" i="1" cap="all" spc="0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педагог - исследователь: </a:t>
            </a:r>
            <a:r>
              <a:rPr lang="kk-KZ" sz="2800" b="1" i="1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3</a:t>
            </a:r>
            <a:r>
              <a:rPr lang="kk-KZ" sz="2800" b="1" i="1" cap="all" spc="0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kk-KZ" sz="2800" b="1" i="1" cap="all" dirty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	</a:t>
            </a:r>
            <a:endParaRPr lang="kk-KZ" sz="2800" b="1" i="1" cap="all" dirty="0" smtClean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  <a:p>
            <a:r>
              <a:rPr lang="kk-KZ" sz="2800" b="1" i="1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	 педагог - эксперт: </a:t>
            </a:r>
            <a:r>
              <a:rPr lang="kk-KZ" sz="2800" b="1" i="1" cap="all" dirty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2</a:t>
            </a:r>
            <a:endParaRPr lang="kk-KZ" sz="2800" b="1" i="1" cap="all" dirty="0" smtClean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  <a:p>
            <a:r>
              <a:rPr lang="kk-KZ" sz="2800" b="1" i="1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	 Педагог - модератор: </a:t>
            </a:r>
            <a:r>
              <a:rPr lang="kk-KZ" sz="2800" b="1" i="1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6</a:t>
            </a:r>
            <a:endParaRPr lang="kk-KZ" sz="2800" b="1" i="1" cap="all" dirty="0" smtClean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  <a:p>
            <a:r>
              <a:rPr lang="kk-KZ" sz="2800" b="1" i="1" cap="all" dirty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	</a:t>
            </a:r>
            <a:r>
              <a:rPr lang="kk-KZ" sz="2800" b="1" i="1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kk-KZ" sz="2800" b="1" i="1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Педагог </a:t>
            </a:r>
            <a:r>
              <a:rPr lang="kk-KZ" sz="2800" b="1" i="1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:4</a:t>
            </a:r>
            <a:endParaRPr lang="kk-KZ" sz="2800" b="1" i="1" cap="all" dirty="0" smtClean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  <a:p>
            <a:r>
              <a:rPr lang="kk-KZ" sz="2800" b="1" i="1" cap="all" spc="0" dirty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	</a:t>
            </a:r>
            <a:endParaRPr lang="ru-RU" sz="2800" b="1" i="1" cap="all" spc="0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myslide.ru/documents_4/ee006b5460568d7199650af3c5a25a35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59941" y="4581128"/>
            <a:ext cx="402943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Тема самообразования: </a:t>
            </a:r>
          </a:p>
          <a:p>
            <a:pPr algn="ctr"/>
            <a:r>
              <a:rPr lang="kk-KZ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“Повышение уровня мотивации</a:t>
            </a:r>
          </a:p>
          <a:p>
            <a:pPr algn="ctr"/>
            <a:r>
              <a:rPr lang="kk-KZ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учащихся на уроках </a:t>
            </a:r>
          </a:p>
          <a:p>
            <a:pPr algn="ctr"/>
            <a:r>
              <a:rPr lang="kk-KZ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математики через различные</a:t>
            </a:r>
          </a:p>
          <a:p>
            <a:pPr algn="ctr"/>
            <a:r>
              <a:rPr lang="kk-KZ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способы деятельности”. </a:t>
            </a:r>
            <a:endParaRPr lang="ru-RU" sz="2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" descr="C:\Users\Администратор\Downloads\aoc-931swl-piano-black-5ms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7822">
            <a:off x="3806291" y="920367"/>
            <a:ext cx="4878259" cy="405037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516440">
            <a:off x="4562362" y="1261205"/>
            <a:ext cx="34915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Карамендина</a:t>
            </a:r>
          </a:p>
          <a:p>
            <a:pPr algn="ctr"/>
            <a:r>
              <a:rPr lang="kk-KZ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Сабина </a:t>
            </a:r>
            <a:r>
              <a:rPr lang="kk-KZ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Елтаевна</a:t>
            </a:r>
            <a:r>
              <a:rPr lang="kk-KZ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объединения</a:t>
            </a:r>
          </a:p>
          <a:p>
            <a:pPr algn="ctr"/>
            <a:r>
              <a:rPr lang="kk-KZ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математики педагог-модератор, </a:t>
            </a:r>
          </a:p>
          <a:p>
            <a:pPr algn="ctr"/>
            <a:r>
              <a:rPr lang="kk-KZ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Научная степень: магистр</a:t>
            </a:r>
          </a:p>
          <a:p>
            <a:pPr algn="ctr"/>
            <a:r>
              <a:rPr lang="kk-KZ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kk-KZ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2000" b="1" dirty="0">
              <a:solidFill>
                <a:schemeClr val="accent5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WhatsApp Image 2024-01-25 at 14.20.42 (1).jpeg"/>
          <p:cNvPicPr>
            <a:picLocks noChangeAspect="1"/>
          </p:cNvPicPr>
          <p:nvPr/>
        </p:nvPicPr>
        <p:blipFill>
          <a:blip r:embed="rId4" cstate="print"/>
          <a:srcRect b="33200"/>
          <a:stretch>
            <a:fillRect/>
          </a:stretch>
        </p:blipFill>
        <p:spPr>
          <a:xfrm rot="21086702">
            <a:off x="914030" y="892310"/>
            <a:ext cx="2734067" cy="3246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myslide.ru/documents_4/ee006b5460568d7199650af3c5a25a35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97130" y="4581128"/>
            <a:ext cx="31550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Тема самообразования: </a:t>
            </a:r>
          </a:p>
          <a:p>
            <a:pPr algn="ctr"/>
            <a:r>
              <a:rPr lang="kk-KZ" sz="2400" dirty="0" smtClean="0">
                <a:solidFill>
                  <a:srgbClr val="002060"/>
                </a:solidFill>
                <a:latin typeface="Monotype Corsiva" pitchFamily="66" charset="0"/>
              </a:rPr>
              <a:t>“Использование идей </a:t>
            </a:r>
          </a:p>
          <a:p>
            <a:pPr algn="ctr"/>
            <a:r>
              <a:rPr lang="kk-KZ" sz="2400" dirty="0" smtClean="0">
                <a:solidFill>
                  <a:srgbClr val="002060"/>
                </a:solidFill>
                <a:latin typeface="Monotype Corsiva" pitchFamily="66" charset="0"/>
              </a:rPr>
              <a:t>7 модулей </a:t>
            </a:r>
          </a:p>
          <a:p>
            <a:pPr algn="ctr"/>
            <a:r>
              <a:rPr lang="kk-KZ" sz="2400" dirty="0" smtClean="0">
                <a:solidFill>
                  <a:srgbClr val="002060"/>
                </a:solidFill>
                <a:latin typeface="Monotype Corsiva" pitchFamily="66" charset="0"/>
              </a:rPr>
              <a:t>на уроках математики”. </a:t>
            </a:r>
            <a:endParaRPr lang="ru-RU" sz="2400" i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" name="Picture 1" descr="C:\Users\Администратор\Downloads\aoc-931swl-piano-black-5ms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9749">
            <a:off x="3989488" y="1004752"/>
            <a:ext cx="4774226" cy="3964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308298">
            <a:off x="4448854" y="1369527"/>
            <a:ext cx="384887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6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Ганиева </a:t>
            </a:r>
            <a:r>
              <a:rPr lang="kk-KZ" sz="26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Шахригуль</a:t>
            </a:r>
            <a:r>
              <a:rPr lang="kk-KZ" sz="26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Мамадалиевна, </a:t>
            </a:r>
          </a:p>
          <a:p>
            <a:pPr algn="ctr"/>
            <a:r>
              <a:rPr lang="kk-KZ" sz="26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математики, педагог-исследователь, </a:t>
            </a:r>
            <a:r>
              <a:rPr lang="kk-KZ" sz="26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37 лет</a:t>
            </a:r>
            <a:endParaRPr lang="ru-RU" sz="2600" b="1" dirty="0">
              <a:solidFill>
                <a:schemeClr val="accent5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WhatsApp Image 2024-01-14 at 19.24.5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49492">
            <a:off x="1367625" y="540760"/>
            <a:ext cx="2489026" cy="3739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myslide.ru/documents_4/ee006b5460568d7199650af3c5a25a35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3838" y="4221088"/>
            <a:ext cx="3985899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самообразования: </a:t>
            </a:r>
          </a:p>
          <a:p>
            <a:pPr algn="ctr"/>
            <a:r>
              <a:rPr lang="kk-KZ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“Математика сабағында </a:t>
            </a:r>
          </a:p>
          <a:p>
            <a:pPr algn="ctr"/>
            <a:r>
              <a:rPr lang="kk-KZ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 тұрғысынан ойлау </a:t>
            </a:r>
          </a:p>
          <a:p>
            <a:pPr algn="ctr"/>
            <a:r>
              <a:rPr lang="kk-KZ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технологиясын қолдана отыра</a:t>
            </a:r>
          </a:p>
          <a:p>
            <a:pPr algn="ctr"/>
            <a:r>
              <a:rPr lang="kk-KZ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шығармашылық қабілеттерін </a:t>
            </a:r>
          </a:p>
          <a:p>
            <a:pPr algn="ctr"/>
            <a:r>
              <a:rPr lang="kk-KZ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дамыту “.</a:t>
            </a:r>
            <a:endParaRPr lang="ru-RU" sz="2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" descr="C:\Users\Администратор\Downloads\aoc-931swl-piano-black-5ms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2370">
            <a:off x="3776460" y="1008416"/>
            <a:ext cx="4878259" cy="405037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357395">
            <a:off x="4245698" y="1254885"/>
            <a:ext cx="40128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Шаимов</a:t>
            </a:r>
          </a:p>
          <a:p>
            <a:pPr algn="ctr"/>
            <a:r>
              <a:rPr lang="kk-KZ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Жаксыкельды Жексенбаевич, </a:t>
            </a:r>
          </a:p>
          <a:p>
            <a:pPr algn="ctr"/>
            <a:r>
              <a:rPr lang="kk-KZ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математики, педагог-эксперт, </a:t>
            </a:r>
            <a:r>
              <a:rPr lang="kk-KZ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31 год</a:t>
            </a:r>
            <a:endParaRPr lang="ru-RU" sz="2800" b="1" dirty="0">
              <a:solidFill>
                <a:schemeClr val="accent5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WhatsApp Image 2024-01-25 at 14.20.0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15485">
            <a:off x="1145498" y="512071"/>
            <a:ext cx="2378289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myslide.ru/documents_4/ee006b5460568d7199650af3c5a25a35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67008" y="4581128"/>
            <a:ext cx="38152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Тема самообразования: </a:t>
            </a:r>
          </a:p>
          <a:p>
            <a:pPr algn="ctr"/>
            <a:r>
              <a:rPr lang="kk-KZ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“Оқушылардың шығармашылық </a:t>
            </a:r>
          </a:p>
          <a:p>
            <a:pPr algn="ctr"/>
            <a:r>
              <a:rPr lang="kk-KZ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қабілеттерін қалыптастыра </a:t>
            </a:r>
          </a:p>
          <a:p>
            <a:pPr algn="ctr"/>
            <a:r>
              <a:rPr lang="kk-KZ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отырып, тез ойлауға үйрету”.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836D~1\AppData\Local\Temp\Rar$DIa0.119\260919_174223_slayd7.jpg"/>
          <p:cNvPicPr/>
          <p:nvPr/>
        </p:nvPicPr>
        <p:blipFill>
          <a:blip r:embed="rId3" cstate="print"/>
          <a:srcRect l="65199" t="22673" r="18511" b="47392"/>
          <a:stretch>
            <a:fillRect/>
          </a:stretch>
        </p:blipFill>
        <p:spPr bwMode="auto">
          <a:xfrm rot="21207190">
            <a:off x="1076235" y="671435"/>
            <a:ext cx="2338177" cy="32322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1" descr="C:\Users\Администратор\Downloads\aoc-931swl-piano-black-5ms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88846">
            <a:off x="3848892" y="955058"/>
            <a:ext cx="4878259" cy="405037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474464">
            <a:off x="4487155" y="1229560"/>
            <a:ext cx="37838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Капарова </a:t>
            </a:r>
          </a:p>
          <a:p>
            <a:pPr algn="ctr"/>
            <a:r>
              <a:rPr lang="kk-KZ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Айгуль Ауталиповна, учитель математики </a:t>
            </a:r>
            <a:r>
              <a:rPr lang="kk-KZ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педагог, </a:t>
            </a:r>
            <a:endParaRPr lang="kk-KZ" sz="2800" b="1" i="1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33 </a:t>
            </a:r>
            <a:r>
              <a:rPr lang="kk-KZ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b="1" dirty="0">
              <a:solidFill>
                <a:schemeClr val="accent5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myslide.ru/documents_4/ee006b5460568d7199650af3c5a25a35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87624" y="4725144"/>
            <a:ext cx="38152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Тема самообразования:</a:t>
            </a:r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kk-KZ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“Оқушылардың шығармашылық </a:t>
            </a:r>
          </a:p>
          <a:p>
            <a:pPr algn="ctr"/>
            <a:r>
              <a:rPr lang="kk-KZ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қабілеттерін қалыптастыра </a:t>
            </a:r>
          </a:p>
          <a:p>
            <a:pPr algn="ctr"/>
            <a:r>
              <a:rPr lang="kk-KZ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отырып, тез ойлауға үйрету”.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" descr="C:\Users\Администратор\Downloads\aoc-931swl-piano-black-5ms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9749">
            <a:off x="3845291" y="879871"/>
            <a:ext cx="4767930" cy="395877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375270">
            <a:off x="4322860" y="1410183"/>
            <a:ext cx="38596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Рыспамбетов </a:t>
            </a:r>
          </a:p>
          <a:p>
            <a:pPr algn="ctr"/>
            <a:r>
              <a:rPr lang="kk-KZ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Асет Аманкельдинович, </a:t>
            </a:r>
            <a:r>
              <a:rPr lang="kk-KZ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kk-KZ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математики педагог-модератор</a:t>
            </a:r>
            <a:r>
              <a:rPr lang="kk-KZ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kk-KZ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Научная степень: </a:t>
            </a:r>
            <a:r>
              <a:rPr lang="kk-KZ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магистр</a:t>
            </a:r>
          </a:p>
          <a:p>
            <a:pPr algn="ctr"/>
            <a:r>
              <a:rPr lang="kk-KZ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kk-KZ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2400" b="1" dirty="0">
              <a:solidFill>
                <a:schemeClr val="accent5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WhatsApp Image 2024-01-14 at 17.43.3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98280">
            <a:off x="1144952" y="671758"/>
            <a:ext cx="2499742" cy="3332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412</Words>
  <Application>Microsoft Office PowerPoint</Application>
  <PresentationFormat>Экран (4:3)</PresentationFormat>
  <Paragraphs>134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16</cp:lastModifiedBy>
  <cp:revision>67</cp:revision>
  <dcterms:created xsi:type="dcterms:W3CDTF">2020-12-02T05:06:29Z</dcterms:created>
  <dcterms:modified xsi:type="dcterms:W3CDTF">2024-01-25T09:20:31Z</dcterms:modified>
</cp:coreProperties>
</file>