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5" r:id="rId4"/>
    <p:sldId id="288" r:id="rId5"/>
    <p:sldId id="289" r:id="rId6"/>
    <p:sldId id="290" r:id="rId7"/>
    <p:sldId id="291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953EB7-3472-4539-8FAB-9269A7A5108F}" type="datetimeFigureOut">
              <a:rPr lang="ru-RU" smtClean="0"/>
              <a:pPr/>
              <a:t>28.01.2024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BD2319-5D4F-44E8-9B3F-2A269F4C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872" cy="2016224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“Қазақ тілі мен әдебиеті” пәнінің әдістемелік бірлестігі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E:\рисунки\математика\knigi-17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46449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77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Кожабаева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Жаскайратовна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11.07.1975ж.             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1 санатты,                  еңбек өтілі – 28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3-09-17 at 19.41.2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Ельбергенова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Айгуль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Досымбековна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12.10.1962ж.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Педагог-зерттеуші,   еңбек өтілі – 38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одержимое 5" descr="WhatsApp Image 2024-01-26 at 17.25.3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4105" y="274638"/>
            <a:ext cx="5240189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Кожагельдин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Молдагулович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26.05.1964ж.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Педагог-зерттеуші,   еңбек өтілі – 32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4-01-26 at 17.51.25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Мугжанова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Жазира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Сабыровна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23.09.1973ж.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Педагог-сарапшы,   еңбек өтілі – 27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одержимое 5" descr="WhatsApp Image 2024-01-28 at 23.20.5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Жакупова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Гульмира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Талгатовна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22.02.1986ж.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Педагог-сарапшы,   еңбек өтілі – 14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4-01-28 at 23.20.54 (1)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Кульзира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21.10.1983ж.  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Педагог-модератор,   еңбек өтілі – 17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одержимое 5" descr="WhatsApp Image 2024-01-28 at 23.20.54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Сабитова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Айжан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Бахытбековна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20.11.1991ж.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              Педагог-модератор,   еңбек өтілі – 8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4-01-26 at 17.53.36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776864" cy="5256584"/>
          </a:xfrm>
        </p:spPr>
        <p:txBody>
          <a:bodyPr>
            <a:normAutofit/>
          </a:bodyPr>
          <a:lstStyle/>
          <a:p>
            <a:r>
              <a:rPr lang="kk-KZ" sz="2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тілі мен әдебиеті пәні бірлестігінің әдістемелік тақырыбы:</a:t>
            </a:r>
            <a:r>
              <a:rPr lang="ru-RU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«Мемлекеттік тілді оқытуда жаңа технологияларды қолдану арқылы оқу-тәрбие үрдісінің нәтижесін арттыру». </a:t>
            </a:r>
          </a:p>
          <a:p>
            <a:r>
              <a:rPr lang="kk-KZ" sz="2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Әдістемелік бірлестіктің мақсаты</a:t>
            </a:r>
            <a:r>
              <a:rPr lang="kk-KZ" sz="2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kk-KZ" sz="2600" b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Жеке тұлғаны жан-жақты тәрбиелеу, білім технологияларын жүйелі енгізу, мұғалімдердің кәсіби шеберлігінің шыңдалып өсуіне, жан-жақты  жетілуіне бағыт-бағдар беру. Жан-жақты дамыған, өзіндік танымдық дағдылары қалыптасқан, шығармашылық қабілетті жеке тұлғаны тәрбиелеу жұмысының озық әдіс-тәсілдерін тиімді пайдалану.</a:t>
            </a:r>
            <a:endParaRPr lang="ru-RU" sz="2600" b="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  <a:p>
            <a:endParaRPr lang="ru-RU" dirty="0" smtClean="0"/>
          </a:p>
          <a:p>
            <a:endParaRPr lang="kk-KZ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8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79568" cy="1152128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2023-2024 оқу жылындағы </a:t>
            </a:r>
            <a:b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әдістемелік бірлестік құрамы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2204864"/>
            <a:ext cx="7128792" cy="403244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Ұстаздар саны: 13</a:t>
            </a:r>
            <a:b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kk-K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Қазақ сын. - 6, орыс сын. - 7.                                                                                       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Педагог-шебер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саны: 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жоқ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Педагог-зерттеуші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саны:  3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Педагог-сарапшы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саны:  5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Педагог-модератор саны:  3</a:t>
            </a:r>
          </a:p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1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санатты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мұғалім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: 1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Санаты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жоқ ұстаздар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саны: 1</a:t>
            </a:r>
            <a:endParaRPr kumimoji="0" lang="kk-KZ" sz="2800" b="1" i="0" u="none" strike="noStrike" kern="1200" cap="small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1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Нурмагамбетова Аяжан Калымбековна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мұғалімдерінің                         ӘБ жетекшісі 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19.10.1994ж.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Білімі: жоғарғы    Педагог-сарапшы,   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ңбек өтілі – 8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Содержимое 6" descr="WhatsApp Image 2024-01-28 at 23.20.55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Ахметбеков Тлеукен </a:t>
            </a:r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Тайбагарович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11.07.1975ж.                       Білімі: жоғарғы    Педагог-сарапшы,                   еңбек өтілі – 19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4-01-26 at 17.50.33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Бекишева </a:t>
            </a:r>
            <a:r>
              <a:rPr lang="kk-K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Гаухар Тулеубековна</a:t>
            </a: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19.05.1979ж.                     Білімі: жоғарғы    Педагог-сарапшы,                   еңбек өтілі – 19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одержимое 5" descr="WhatsApp Image 2024-01-26 at 17.56.18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Ескендирова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Балкумус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Болатхановна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19.08.1981ж.                          Білімі: жоғарғы    Педагог-модератор,                   еңбек өтілі – 18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4-01-26 at 17.56.4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Султанова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Алмагуль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Гасмановна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04.07.1967ж.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Педагог,                  еңбек өтілі – 35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WhatsApp Image 2024-01-26 at 17.47.22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18237" y="274638"/>
            <a:ext cx="4211925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1556792"/>
            <a:ext cx="2520280" cy="34563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Саденова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Гульнар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Шоптибаевна</a:t>
            </a:r>
            <a:endParaRPr lang="ru-RU" sz="2000" dirty="0" smtClean="0"/>
          </a:p>
          <a:p>
            <a:pPr algn="ctr"/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“Қазақ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тілі мен әдебиеті”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пәні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мұғалімі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04.07.1967ж.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kk-KZ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Білімі: жоғарғы    Педагог-зерттеуші,                  еңбек өтілі – 26 жыл.</a:t>
            </a:r>
            <a:endParaRPr lang="kk-KZ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одержимое 5" descr="WhatsApp Image 2024-01-28 at 23.28.1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50656" y="274638"/>
            <a:ext cx="4147088" cy="6327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674</TotalTime>
  <Words>199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“Қазақ тілі мен әдебиеті” пәнінің әдістемелік бірлестігі</vt:lpstr>
      <vt:lpstr>Слайд 2</vt:lpstr>
      <vt:lpstr>2023-2024 оқу жылындағы  әдістемелік бірлестік құрамы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мен әдебиеті бірлестігі</dc:title>
  <dc:creator>user</dc:creator>
  <cp:lastModifiedBy>User</cp:lastModifiedBy>
  <cp:revision>73</cp:revision>
  <dcterms:created xsi:type="dcterms:W3CDTF">2017-05-17T04:51:33Z</dcterms:created>
  <dcterms:modified xsi:type="dcterms:W3CDTF">2024-01-28T18:42:01Z</dcterms:modified>
</cp:coreProperties>
</file>