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68" r:id="rId2"/>
    <p:sldId id="267" r:id="rId3"/>
    <p:sldId id="263" r:id="rId4"/>
    <p:sldId id="260" r:id="rId5"/>
    <p:sldId id="257" r:id="rId6"/>
    <p:sldId id="269" r:id="rId7"/>
    <p:sldId id="270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12" autoAdjust="0"/>
    <p:restoredTop sz="94660"/>
  </p:normalViewPr>
  <p:slideViewPr>
    <p:cSldViewPr>
      <p:cViewPr varScale="1">
        <p:scale>
          <a:sx n="68" d="100"/>
          <a:sy n="68" d="100"/>
        </p:scale>
        <p:origin x="-139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E83B9-40DD-46EB-966B-026F02F692FB}" type="datetimeFigureOut">
              <a:rPr lang="ru-RU" smtClean="0"/>
              <a:pPr/>
              <a:t>25.01.2024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03E725C3-69CA-4363-AB77-79366B1206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E83B9-40DD-46EB-966B-026F02F692FB}" type="datetimeFigureOut">
              <a:rPr lang="ru-RU" smtClean="0"/>
              <a:pPr/>
              <a:t>25.01.2024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725C3-69CA-4363-AB77-79366B1206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E83B9-40DD-46EB-966B-026F02F692FB}" type="datetimeFigureOut">
              <a:rPr lang="ru-RU" smtClean="0"/>
              <a:pPr/>
              <a:t>25.01.2024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725C3-69CA-4363-AB77-79366B1206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E83B9-40DD-46EB-966B-026F02F692FB}" type="datetimeFigureOut">
              <a:rPr lang="ru-RU" smtClean="0"/>
              <a:pPr/>
              <a:t>25.01.2024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03E725C3-69CA-4363-AB77-79366B1206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E83B9-40DD-46EB-966B-026F02F692FB}" type="datetimeFigureOut">
              <a:rPr lang="ru-RU" smtClean="0"/>
              <a:pPr/>
              <a:t>25.01.2024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725C3-69CA-4363-AB77-79366B12068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E83B9-40DD-46EB-966B-026F02F692FB}" type="datetimeFigureOut">
              <a:rPr lang="ru-RU" smtClean="0"/>
              <a:pPr/>
              <a:t>25.01.2024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725C3-69CA-4363-AB77-79366B1206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E83B9-40DD-46EB-966B-026F02F692FB}" type="datetimeFigureOut">
              <a:rPr lang="ru-RU" smtClean="0"/>
              <a:pPr/>
              <a:t>25.01.2024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03E725C3-69CA-4363-AB77-79366B12068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E83B9-40DD-46EB-966B-026F02F692FB}" type="datetimeFigureOut">
              <a:rPr lang="ru-RU" smtClean="0"/>
              <a:pPr/>
              <a:t>25.01.2024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725C3-69CA-4363-AB77-79366B1206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E83B9-40DD-46EB-966B-026F02F692FB}" type="datetimeFigureOut">
              <a:rPr lang="ru-RU" smtClean="0"/>
              <a:pPr/>
              <a:t>25.01.2024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725C3-69CA-4363-AB77-79366B1206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E83B9-40DD-46EB-966B-026F02F692FB}" type="datetimeFigureOut">
              <a:rPr lang="ru-RU" smtClean="0"/>
              <a:pPr/>
              <a:t>25.01.2024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725C3-69CA-4363-AB77-79366B1206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E83B9-40DD-46EB-966B-026F02F692FB}" type="datetimeFigureOut">
              <a:rPr lang="ru-RU" smtClean="0"/>
              <a:pPr/>
              <a:t>25.01.2024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725C3-69CA-4363-AB77-79366B12068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82E83B9-40DD-46EB-966B-026F02F692FB}" type="datetimeFigureOut">
              <a:rPr lang="ru-RU" smtClean="0"/>
              <a:pPr/>
              <a:t>25.01.2024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03E725C3-69CA-4363-AB77-79366B12068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schools.kundelik.kz/reports/default.aspx?school=1000006407909&amp;report=people-staff&amp;position=1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1600" y="476672"/>
            <a:ext cx="7704856" cy="11521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Методическое объединение учителей русского языка и литературы</a:t>
            </a:r>
            <a:endParaRPr lang="ru-RU" sz="36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51520" y="1988839"/>
          <a:ext cx="8424935" cy="4881376"/>
        </p:xfrm>
        <a:graphic>
          <a:graphicData uri="http://schemas.openxmlformats.org/drawingml/2006/table">
            <a:tbl>
              <a:tblPr/>
              <a:tblGrid>
                <a:gridCol w="4398860"/>
                <a:gridCol w="4026075"/>
              </a:tblGrid>
              <a:tr h="4141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u="none" strike="noStrike" dirty="0">
                          <a:solidFill>
                            <a:srgbClr val="0563C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  <a:hlinkClick r:id="rId2"/>
                        </a:rPr>
                        <a:t>Учителя</a:t>
                      </a:r>
                      <a:endParaRPr lang="ru-RU" sz="2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4337685" algn="l"/>
                        </a:tabLst>
                      </a:pPr>
                      <a:r>
                        <a:rPr lang="ru-RU" sz="24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КСШ1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957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Всего</a:t>
                      </a:r>
                      <a:endParaRPr lang="ru-RU" sz="2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 (вместе с совместителяями)</a:t>
                      </a:r>
                      <a:endParaRPr lang="ru-RU" sz="2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41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Педагог-модератор                     </a:t>
                      </a:r>
                      <a:endParaRPr lang="ru-RU" sz="2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  <a:endParaRPr lang="ru-RU" sz="2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41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Педагог-эксперт</a:t>
                      </a:r>
                      <a:endParaRPr lang="ru-RU" sz="2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2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41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Педагог-исследователь</a:t>
                      </a:r>
                      <a:endParaRPr lang="ru-RU" sz="2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  <a:endParaRPr lang="ru-RU" sz="2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41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Педагог-мастер</a:t>
                      </a:r>
                      <a:endParaRPr lang="ru-RU" sz="2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41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Высшей категории</a:t>
                      </a:r>
                      <a:endParaRPr lang="ru-RU" sz="2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41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 категории</a:t>
                      </a:r>
                      <a:endParaRPr lang="ru-RU" sz="2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41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 категории</a:t>
                      </a:r>
                      <a:endParaRPr lang="ru-RU" sz="2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  <a:endParaRPr lang="ru-RU" sz="2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41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Без категории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635896" y="1412776"/>
            <a:ext cx="4572000" cy="452431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Беккалиева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Мереке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Мадениетовна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- учитель русского языка и литературы.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Образование-высшее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 стаж работы-35 лет, педагог-исследователь, учебная нагрузка-24 часа.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194" name="Picture 2" descr="C:\Users\КСШ №1\Downloads\WhatsApp Image 2023-09-05 at 15.47.55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628800"/>
            <a:ext cx="2721218" cy="32403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4139952" y="980728"/>
            <a:ext cx="4572000" cy="452431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Усманова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Гульнара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Жаксимбаевна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- учитель русского языка и литературы. Образование- высшее, стаж работы-34 года, педагог-исследователь, учебная нагрузка-24 часа.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69" name="Picture 1" descr="C:\Users\КСШ №1\Downloads\WhatsApp Image 2023-09-05 at 15.48.27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196752"/>
            <a:ext cx="3456384" cy="41212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3851920" y="1196752"/>
            <a:ext cx="4572000" cy="403187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Кажиахметова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Гулия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Рашатовна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- учитель русского языка и литературы. Образование- высшее, стаж работы-24 года, учитель-педагог, учебная нагрузка-19 часов.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5" name="Picture 1" descr="C:\Users\КСШ №1\Downloads\WhatsApp Image 2023-09-05 at 15.48.58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5" y="1412776"/>
            <a:ext cx="3127661" cy="381642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4139952" y="1412776"/>
            <a:ext cx="4572000" cy="403187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Байгулин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Мырзахмет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Негматович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- учитель русского языка и литературы. Образование- высшее, стаж работы-34 года, учитель-педагог, учебная нагрузка-16 часов.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1" name="Picture 1" descr="C:\Users\КСШ №1\Downloads\WhatsApp Image 2023-09-05 at 15.49.21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700808"/>
            <a:ext cx="3127460" cy="26642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995936" y="1124744"/>
            <a:ext cx="4572000" cy="403187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Магзумова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Сауле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Темиргалиевна-учитель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русского языка и литературы. Образование- высшее, стаж работы 19 лет, педагог-модератор, учебная нагрузка -21час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Picture 3" descr="C:\Users\КСШ №1\Downloads\WhatsApp Image 2023-09-05 at 15.49.45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556792"/>
            <a:ext cx="2926514" cy="30243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211960" y="1124744"/>
            <a:ext cx="4572000" cy="452431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Кубекова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Гульжанат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Бахитжановна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-учитель русского языка и литературы. Высшее образование, стаж работы -33 года, учитель второй категории. Учебная нагрузка-20 часов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49" name="Picture 1" descr="C:\Users\КСШ №1\Downloads\WhatsApp Image 2023-09-05 at 15.54.24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268760"/>
            <a:ext cx="3529671" cy="381642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191</TotalTime>
  <Words>168</Words>
  <Application>Microsoft Office PowerPoint</Application>
  <PresentationFormat>Экран (4:3)</PresentationFormat>
  <Paragraphs>23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Трек</vt:lpstr>
      <vt:lpstr>Методическое объединение учителей русского языка и литературы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Company>DG Win&amp;Soft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Родительный падеж</dc:title>
  <dc:creator>наташа</dc:creator>
  <cp:lastModifiedBy>КСШ №1</cp:lastModifiedBy>
  <cp:revision>5</cp:revision>
  <dcterms:created xsi:type="dcterms:W3CDTF">2014-11-25T01:07:13Z</dcterms:created>
  <dcterms:modified xsi:type="dcterms:W3CDTF">2024-01-25T05:44:40Z</dcterms:modified>
</cp:coreProperties>
</file>