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13711771_78-p-uchebnii-fon-dlya-prezentatsii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3385">
            <a:off x="596264" y="586468"/>
            <a:ext cx="3389416" cy="25420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903604">
            <a:off x="793505" y="1414813"/>
            <a:ext cx="29523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"Поведение ребенка с незнакомыми 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зрослыми»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родительском собрание.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1\Desktop\Слаид собрание 29.05.23\22522313-42f3-405d-add8-4e23178769d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2427">
            <a:off x="4590156" y="565135"/>
            <a:ext cx="3695734" cy="27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C:\Users\1\Desktop\Слаид собрание 29.05.23\a4fe853b-bfb3-42c3-9b16-759dc72c3c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5598">
            <a:off x="686269" y="3566933"/>
            <a:ext cx="3503712" cy="26277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9" name="Picture 5" descr="C:\Users\1\Desktop\Слаид собрание 29.05.23\1dcf7def-d705-46c2-a6c5-f0346739f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1994">
            <a:off x="4876535" y="3853173"/>
            <a:ext cx="3295372" cy="2471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455" t="20833" r="19107" b="16406"/>
          <a:stretch>
            <a:fillRect/>
          </a:stretch>
        </p:blipFill>
        <p:spPr bwMode="auto">
          <a:xfrm>
            <a:off x="479653" y="386233"/>
            <a:ext cx="3249385" cy="2977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8858" b="28824"/>
          <a:stretch>
            <a:fillRect/>
          </a:stretch>
        </p:blipFill>
        <p:spPr bwMode="auto">
          <a:xfrm>
            <a:off x="4271963" y="189121"/>
            <a:ext cx="2480530" cy="3459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3867151"/>
            <a:ext cx="3673615" cy="2860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8858" b="45502"/>
          <a:stretch>
            <a:fillRect/>
          </a:stretch>
        </p:blipFill>
        <p:spPr bwMode="auto">
          <a:xfrm>
            <a:off x="6992435" y="432079"/>
            <a:ext cx="2015913" cy="3125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35227"/>
          <a:stretch>
            <a:fillRect/>
          </a:stretch>
        </p:blipFill>
        <p:spPr bwMode="auto">
          <a:xfrm>
            <a:off x="5304274" y="3752850"/>
            <a:ext cx="3422720" cy="2909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086100" cy="2657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35519" t="21408" r="19546" b="18403"/>
          <a:stretch>
            <a:fillRect/>
          </a:stretch>
        </p:blipFill>
        <p:spPr bwMode="auto">
          <a:xfrm>
            <a:off x="3228106" y="1"/>
            <a:ext cx="2879801" cy="3166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t="27500"/>
          <a:stretch>
            <a:fillRect/>
          </a:stretch>
        </p:blipFill>
        <p:spPr bwMode="auto">
          <a:xfrm>
            <a:off x="6266498" y="3114676"/>
            <a:ext cx="2491740" cy="3743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" y="2886076"/>
            <a:ext cx="2764632" cy="3629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 l="12111" t="25250" r="14817" b="27500"/>
          <a:stretch>
            <a:fillRect/>
          </a:stretch>
        </p:blipFill>
        <p:spPr bwMode="auto">
          <a:xfrm>
            <a:off x="6232524" y="0"/>
            <a:ext cx="2911476" cy="3345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 l="35835" t="24609" r="17606" b="16797"/>
          <a:stretch>
            <a:fillRect/>
          </a:stretch>
        </p:blipFill>
        <p:spPr bwMode="auto">
          <a:xfrm>
            <a:off x="3214688" y="3600450"/>
            <a:ext cx="2850356" cy="325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9" y="0"/>
            <a:ext cx="4136231" cy="3257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306" y="3386138"/>
            <a:ext cx="4071938" cy="34718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" y="3379396"/>
            <a:ext cx="3986213" cy="3478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407" y="0"/>
            <a:ext cx="4194131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</Words>
  <Application>Microsoft Office PowerPoint</Application>
  <PresentationFormat>Экран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</cp:revision>
  <dcterms:created xsi:type="dcterms:W3CDTF">2023-05-30T03:23:47Z</dcterms:created>
  <dcterms:modified xsi:type="dcterms:W3CDTF">2023-05-30T04:37:55Z</dcterms:modified>
</cp:coreProperties>
</file>