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692696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КГУ «Общеобразовательная школа </a:t>
            </a:r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 села Красный Яр отдела образования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городу Кокшетау управление образования Акмолинской области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844824"/>
            <a:ext cx="64087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«Рекомендации учащимся при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сдачи МОДО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учащимся 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4,9 классов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 педагоги - психологи: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Сейпетденова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</a:t>
            </a:r>
            <a:r>
              <a:rPr lang="kk-K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.М., Кереева Ш.К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44522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– 2023 учебный год</a:t>
            </a: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728991"/>
            <a:ext cx="8263099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учащиеся!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каждого из Вас есть своя путеводная звезда.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Ваша звезда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всегда наполнится энергией  доброты,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оптимизма, верой в завтрашний день, победами и достижениями.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Вами предстоит еще одно испытание – это МОДО.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необходимо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научиться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себя воспринимать тестирование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как испытание, 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возможность проявить себя, приобрести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экзаменационный опыт, стать более внимательным и организованными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22457" y="3105254"/>
            <a:ext cx="795185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необходимо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научиться навыкам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самоконтроля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повысить уверенность  в себе, в своих силах при сдаче тестов.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Основное правило, которое необходимо помнить – Вы должны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чувствовать себя уверенно. Вы должны идти на тестирование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одной мыслью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уверен, что смогу ответить на те вопросы,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которые знаю, учил и понял. Я знаю, что мои родные, безусловно,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любят меня. Я УВЕРЕН В СЕБЕ»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052736"/>
            <a:ext cx="818923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необходимо вместе с родителями продумать режим дня,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питание, правильно организовать место для занятий.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мышление – это насыщать свой ум знаниями.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Источники знаний могут быть самыми разнообразными: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школа, книги, телевидение, люди. Они дают информацию 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предметах и явлениях, о человеке.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того, чтобы человек был уверен в том, что в нужный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момент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и внимание его не подведут, их необходимо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тренировать.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874169"/>
            <a:ext cx="8435129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тестирования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Сядьте удобно, выпрямите спину. Подумайте о том, что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выше всех, умнее и хитрее и у Вас все получится.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Сосредоточьтесь на словах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спокоен, я совершено спокоен»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Повторите их не спеша несколько раз. В завершении сожмите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кисти в кулак.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Возьмите свою удачу, свою звезду, которая будет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светить и направлять вас по дороге мудрости, знаний,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удач, счастья и любви...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692696"/>
            <a:ext cx="810901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Несколько универсальных рецептов для более успешной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тактики выполнения тестирования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Сосредоточься!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выполнения предварительной части тестирования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(заполнения бланков), когда ты прояснил все непонятные для себя моменты,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постарайся сосредоточиться и забыть про окружающих. Для тебя должны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существовать только текст заданий и часы, регламентирующие время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выполнения теста. Торопись не спеша! Жесткие рамки времени не должны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влиять на качество твоих ответов. Перед тем как вписать ответ, перечитай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 дважды и убедись, что ты правильно понял, что от тебя требуется.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Начни с легкого!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Начни отвечать на те вопросы, в знании которых ты не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сомневаешься, не останавливаясь на тех, которые могут вызвать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долгие раздумья. Когда ты успокоишься, голова начнет работать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более ясно и четко, и ты войдешь в рабочий ритм. Ты как бы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освободишься от нервозности, и вся твоя энергия потом будет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направлена на более трудные вопросы.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515</Words>
  <Application>Microsoft Office PowerPoint</Application>
  <PresentationFormat>Экран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2023-04-10T08:47:30Z</dcterms:created>
  <dcterms:modified xsi:type="dcterms:W3CDTF">2023-04-10T09:25:08Z</dcterms:modified>
</cp:coreProperties>
</file>