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6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5176A-20D3-42E6-BC8B-F4A32E4872F2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251520" y="2132856"/>
            <a:ext cx="8572560" cy="3000396"/>
            <a:chOff x="1115616" y="2146448"/>
            <a:chExt cx="7165477" cy="307369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2238596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5400" b="1" dirty="0" err="1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tx2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Емтиханды</a:t>
              </a:r>
              <a:r>
                <a:rPr lang="ru-RU" sz="54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tx2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 </a:t>
              </a:r>
              <a:r>
                <a:rPr lang="ru-RU" sz="5400" b="1" dirty="0" err="1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tx2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және </a:t>
              </a:r>
              <a:r>
                <a:rPr lang="ru-RU" sz="54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tx2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ББЖМ </a:t>
              </a:r>
              <a:endParaRPr lang="ru-RU" sz="54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tx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5400" b="1" dirty="0" err="1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tx2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сәтті </a:t>
              </a:r>
              <a:r>
                <a:rPr lang="ru-RU" sz="5400" b="1" dirty="0" err="1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tx2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тапсырудың </a:t>
              </a:r>
              <a:r>
                <a:rPr lang="ru-RU" sz="54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tx2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7 </a:t>
              </a:r>
              <a:r>
                <a:rPr lang="ru-RU" sz="5400" b="1" dirty="0" err="1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tx2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құпиясы</a:t>
              </a:r>
              <a:r>
                <a:rPr lang="ru-RU" sz="54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tx2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 </a:t>
              </a:r>
              <a:endParaRPr lang="ru-RU" sz="54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tx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 err="1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tx2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Дайындаған</a:t>
              </a:r>
              <a:r>
                <a:rPr lang="ru-RU" sz="2800" b="1" dirty="0" err="1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tx2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: Кереева</a:t>
              </a:r>
              <a:r>
                <a:rPr lang="ru-RU" sz="28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tx2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 Ш.К</a:t>
              </a:r>
              <a:endParaRPr lang="ru-RU" sz="2800" b="1" dirty="0">
                <a:ln w="19050">
                  <a:solidFill>
                    <a:prstClr val="white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87089" y="4741066"/>
              <a:ext cx="5084703" cy="479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547664" y="692696"/>
            <a:ext cx="578555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Ақмола облысы білім басқармасының Көкшетау қаласы бойынша </a:t>
            </a:r>
          </a:p>
          <a:p>
            <a:pPr algn="ctr"/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білім бөлімі Красный Яр ауылының №1 жалпы орта </a:t>
            </a:r>
          </a:p>
          <a:p>
            <a:pPr algn="ctr"/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білім беретін мектебі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 КММ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5157192"/>
            <a:ext cx="2162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Monotype Corsiva" pitchFamily="66" charset="0"/>
                <a:cs typeface="Times New Roman" pitchFamily="18" charset="0"/>
              </a:rPr>
              <a:t>2022 – 2023 </a:t>
            </a:r>
            <a:r>
              <a:rPr lang="ru-RU" b="1" dirty="0" err="1" smtClean="0">
                <a:latin typeface="Monotype Corsiva" pitchFamily="66" charset="0"/>
                <a:cs typeface="Times New Roman" pitchFamily="18" charset="0"/>
              </a:rPr>
              <a:t>оқу жылы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itchFamily="34" charset="0"/>
              </a:rPr>
              <a:t>1 </a:t>
            </a:r>
            <a:r>
              <a:rPr lang="ru-RU" b="1" dirty="0" err="1" smtClean="0">
                <a:latin typeface="Century Gothic" pitchFamily="34" charset="0"/>
              </a:rPr>
              <a:t>құпия</a:t>
            </a:r>
            <a:r>
              <a:rPr lang="ru-RU" b="1" dirty="0" smtClean="0">
                <a:latin typeface="Century Gothic" pitchFamily="34" charset="0"/>
              </a:rPr>
              <a:t> 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   ● «</a:t>
            </a:r>
            <a:r>
              <a:rPr lang="ru-RU" b="1" i="1" dirty="0" err="1" smtClean="0">
                <a:solidFill>
                  <a:srgbClr val="FF0000"/>
                </a:solidFill>
              </a:rPr>
              <a:t>Жаттаудан</a:t>
            </a:r>
            <a:r>
              <a:rPr lang="ru-RU" b="1" i="1" dirty="0" smtClean="0">
                <a:solidFill>
                  <a:srgbClr val="FF0000"/>
                </a:solidFill>
              </a:rPr>
              <a:t>»  бас </a:t>
            </a:r>
            <a:r>
              <a:rPr lang="ru-RU" b="1" i="1" dirty="0" err="1" smtClean="0">
                <a:solidFill>
                  <a:srgbClr val="FF0000"/>
                </a:solidFill>
              </a:rPr>
              <a:t>тарт</a:t>
            </a:r>
            <a:endParaRPr lang="ru-RU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i="1" dirty="0" smtClean="0"/>
              <a:t>     </a:t>
            </a:r>
            <a:r>
              <a:rPr lang="ru-RU" b="1" i="1" dirty="0" err="1" smtClean="0"/>
              <a:t>Дайындықтың бұл әдісі тиімсіз</a:t>
            </a:r>
            <a:r>
              <a:rPr lang="ru-RU" b="1" dirty="0" smtClean="0"/>
              <a:t>! 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err="1" smtClean="0"/>
              <a:t>Барлық жатталған </a:t>
            </a:r>
            <a:r>
              <a:rPr lang="ru-RU" b="1" dirty="0" smtClean="0"/>
              <a:t>материал </a:t>
            </a:r>
            <a:r>
              <a:rPr lang="ru-RU" b="1" dirty="0" err="1" smtClean="0"/>
              <a:t>өте </a:t>
            </a:r>
            <a:r>
              <a:rPr lang="ru-RU" b="1" dirty="0" smtClean="0"/>
              <a:t>тез </a:t>
            </a:r>
            <a:r>
              <a:rPr lang="ru-RU" b="1" dirty="0" err="1" smtClean="0"/>
              <a:t>ұмытылады және сіз</a:t>
            </a:r>
            <a:r>
              <a:rPr lang="ru-RU" b="1" dirty="0" smtClean="0"/>
              <a:t> </a:t>
            </a:r>
            <a:r>
              <a:rPr lang="ru-RU" b="1" dirty="0" err="1" smtClean="0"/>
              <a:t>уақытты жоғалтасыз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itchFamily="34" charset="0"/>
              </a:rPr>
              <a:t>2 </a:t>
            </a:r>
            <a:r>
              <a:rPr lang="ru-RU" b="1" dirty="0" err="1" smtClean="0">
                <a:latin typeface="Century Gothic" pitchFamily="34" charset="0"/>
              </a:rPr>
              <a:t>құпия</a:t>
            </a:r>
            <a:r>
              <a:rPr lang="ru-RU" b="1" dirty="0" smtClean="0">
                <a:latin typeface="Century Gothic" pitchFamily="34" charset="0"/>
              </a:rPr>
              <a:t> 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85860"/>
            <a:ext cx="8424936" cy="484030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 ● </a:t>
            </a:r>
            <a:r>
              <a:rPr lang="ru-RU" sz="3000" b="1" i="1" dirty="0" err="1" smtClean="0">
                <a:solidFill>
                  <a:srgbClr val="FF0000"/>
                </a:solidFill>
              </a:rPr>
              <a:t>Материалды</a:t>
            </a:r>
            <a:r>
              <a:rPr lang="ru-RU" sz="3000" b="1" i="1" dirty="0" smtClean="0">
                <a:solidFill>
                  <a:srgbClr val="FF0000"/>
                </a:solidFill>
              </a:rPr>
              <a:t> кем </a:t>
            </a:r>
            <a:r>
              <a:rPr lang="ru-RU" sz="3000" b="1" i="1" dirty="0" err="1" smtClean="0">
                <a:solidFill>
                  <a:srgbClr val="FF0000"/>
                </a:solidFill>
              </a:rPr>
              <a:t>дегенде</a:t>
            </a:r>
            <a:r>
              <a:rPr lang="ru-RU" sz="3000" b="1" i="1" dirty="0" smtClean="0">
                <a:solidFill>
                  <a:srgbClr val="FF0000"/>
                </a:solidFill>
              </a:rPr>
              <a:t> 4 </a:t>
            </a:r>
            <a:r>
              <a:rPr lang="ru-RU" sz="3000" b="1" i="1" dirty="0" err="1" smtClean="0">
                <a:solidFill>
                  <a:srgbClr val="FF0000"/>
                </a:solidFill>
              </a:rPr>
              <a:t>рет</a:t>
            </a:r>
            <a:r>
              <a:rPr lang="ru-RU" sz="3000" b="1" i="1" dirty="0" smtClean="0">
                <a:solidFill>
                  <a:srgbClr val="FF0000"/>
                </a:solidFill>
              </a:rPr>
              <a:t> </a:t>
            </a:r>
            <a:r>
              <a:rPr lang="ru-RU" sz="3000" b="1" i="1" dirty="0" err="1" smtClean="0">
                <a:solidFill>
                  <a:srgbClr val="FF0000"/>
                </a:solidFill>
              </a:rPr>
              <a:t>қайталаңыз</a:t>
            </a:r>
            <a:endParaRPr lang="ru-RU" sz="3000" dirty="0" smtClean="0"/>
          </a:p>
          <a:p>
            <a:pPr>
              <a:buNone/>
            </a:pPr>
            <a:r>
              <a:rPr lang="ru-RU" b="1" dirty="0" smtClean="0"/>
              <a:t>     4 </a:t>
            </a:r>
            <a:r>
              <a:rPr lang="ru-RU" b="1" dirty="0" err="1" smtClean="0"/>
              <a:t>рет</a:t>
            </a:r>
            <a:r>
              <a:rPr lang="ru-RU" b="1" dirty="0" smtClean="0"/>
              <a:t>  </a:t>
            </a:r>
            <a:r>
              <a:rPr lang="ru-RU" b="1" dirty="0" err="1" smtClean="0"/>
              <a:t>қайталау  емтиханға дайындық кезінде</a:t>
            </a:r>
            <a:r>
              <a:rPr lang="ru-RU" b="1" dirty="0" smtClean="0"/>
              <a:t> </a:t>
            </a:r>
            <a:r>
              <a:rPr lang="ru-RU" b="1" dirty="0" err="1" smtClean="0"/>
              <a:t>пайдалы</a:t>
            </a:r>
            <a:r>
              <a:rPr lang="ru-RU" b="1" dirty="0" smtClean="0"/>
              <a:t>, </a:t>
            </a:r>
            <a:r>
              <a:rPr lang="ru-RU" b="1" dirty="0" err="1" smtClean="0"/>
              <a:t>белгілі</a:t>
            </a:r>
            <a:r>
              <a:rPr lang="ru-RU" b="1" dirty="0" smtClean="0"/>
              <a:t> тактика. </a:t>
            </a:r>
            <a:r>
              <a:rPr lang="ru-RU" b="1" dirty="0" err="1" smtClean="0"/>
              <a:t>Материалды</a:t>
            </a:r>
            <a:r>
              <a:rPr lang="ru-RU" b="1" dirty="0" smtClean="0"/>
              <a:t> </a:t>
            </a:r>
            <a:r>
              <a:rPr lang="ru-RU" b="1" dirty="0" err="1" smtClean="0"/>
              <a:t>оқығаннан кейін</a:t>
            </a:r>
            <a:r>
              <a:rPr lang="ru-RU" b="1" dirty="0" smtClean="0"/>
              <a:t> оны </a:t>
            </a:r>
            <a:r>
              <a:rPr lang="ru-RU" b="1" dirty="0" err="1" smtClean="0"/>
              <a:t>бірден</a:t>
            </a:r>
            <a:r>
              <a:rPr lang="ru-RU" b="1" dirty="0" smtClean="0"/>
              <a:t> </a:t>
            </a:r>
            <a:r>
              <a:rPr lang="ru-RU" b="1" dirty="0" err="1" smtClean="0"/>
              <a:t>қайталаңыз</a:t>
            </a:r>
            <a:r>
              <a:rPr lang="ru-RU" b="1" dirty="0" smtClean="0"/>
              <a:t>. </a:t>
            </a:r>
            <a:r>
              <a:rPr lang="ru-RU" b="1" dirty="0" err="1" smtClean="0"/>
              <a:t>Келесі</a:t>
            </a:r>
            <a:r>
              <a:rPr lang="ru-RU" b="1" dirty="0" smtClean="0"/>
              <a:t> қайталау-20 </a:t>
            </a:r>
            <a:r>
              <a:rPr lang="ru-RU" b="1" dirty="0" err="1" smtClean="0"/>
              <a:t>минуттан</a:t>
            </a:r>
            <a:r>
              <a:rPr lang="ru-RU" b="1" dirty="0" smtClean="0"/>
              <a:t> </a:t>
            </a:r>
            <a:r>
              <a:rPr lang="ru-RU" b="1" dirty="0" err="1" smtClean="0"/>
              <a:t>кейін</a:t>
            </a:r>
            <a:r>
              <a:rPr lang="ru-RU" b="1" dirty="0" smtClean="0"/>
              <a:t>. </a:t>
            </a:r>
            <a:r>
              <a:rPr lang="ru-RU" b="1" dirty="0" err="1" smtClean="0"/>
              <a:t>Содан</a:t>
            </a:r>
            <a:r>
              <a:rPr lang="ru-RU" b="1" dirty="0" smtClean="0"/>
              <a:t> кейін-8 </a:t>
            </a:r>
            <a:r>
              <a:rPr lang="ru-RU" b="1" dirty="0" err="1" smtClean="0"/>
              <a:t>сағаттан кейін</a:t>
            </a:r>
            <a:r>
              <a:rPr lang="ru-RU" b="1" dirty="0" smtClean="0"/>
              <a:t>, ал </a:t>
            </a:r>
            <a:r>
              <a:rPr lang="ru-RU" b="1" dirty="0" err="1" smtClean="0"/>
              <a:t>соңғысы </a:t>
            </a:r>
            <a:r>
              <a:rPr lang="ru-RU" b="1" dirty="0" smtClean="0"/>
              <a:t>– </a:t>
            </a:r>
            <a:r>
              <a:rPr lang="ru-RU" b="1" dirty="0" err="1" smtClean="0"/>
              <a:t>бір</a:t>
            </a:r>
            <a:r>
              <a:rPr lang="ru-RU" b="1" dirty="0" smtClean="0"/>
              <a:t> </a:t>
            </a:r>
            <a:r>
              <a:rPr lang="ru-RU" b="1" dirty="0" err="1" smtClean="0"/>
              <a:t>күннен кейін</a:t>
            </a:r>
            <a:r>
              <a:rPr lang="ru-RU" b="1" dirty="0" smtClean="0"/>
              <a:t>, </a:t>
            </a:r>
            <a:r>
              <a:rPr lang="ru-RU" b="1" dirty="0" err="1" smtClean="0"/>
              <a:t>ұйықтар алдында</a:t>
            </a:r>
            <a:r>
              <a:rPr lang="ru-RU" b="1" dirty="0" smtClean="0"/>
              <a:t>. 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Осылайша</a:t>
            </a:r>
            <a:r>
              <a:rPr lang="ru-RU" b="1" dirty="0" smtClean="0"/>
              <a:t> </a:t>
            </a:r>
            <a:r>
              <a:rPr lang="ru-RU" b="1" dirty="0" err="1" smtClean="0"/>
              <a:t>сіз</a:t>
            </a:r>
            <a:r>
              <a:rPr lang="ru-RU" b="1" dirty="0" smtClean="0"/>
              <a:t> </a:t>
            </a:r>
            <a:r>
              <a:rPr lang="ru-RU" b="1" dirty="0" err="1" smtClean="0"/>
              <a:t>ұзақ мерзімді</a:t>
            </a:r>
            <a:r>
              <a:rPr lang="ru-RU" b="1" dirty="0" smtClean="0"/>
              <a:t> </a:t>
            </a:r>
            <a:r>
              <a:rPr lang="ru-RU" b="1" dirty="0" err="1" smtClean="0"/>
              <a:t>жадыңызды іске</a:t>
            </a:r>
            <a:r>
              <a:rPr lang="ru-RU" b="1" dirty="0" smtClean="0"/>
              <a:t> </a:t>
            </a:r>
            <a:r>
              <a:rPr lang="ru-RU" b="1" dirty="0" err="1" smtClean="0"/>
              <a:t>қосасыз.</a:t>
            </a:r>
            <a:r>
              <a:rPr lang="ru-RU" b="1" dirty="0" smtClean="0"/>
              <a:t> 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itchFamily="34" charset="0"/>
              </a:rPr>
              <a:t>Секрет</a:t>
            </a:r>
            <a:r>
              <a:rPr lang="ru-RU" b="1" i="1" dirty="0" smtClean="0">
                <a:latin typeface="Century Gothic" pitchFamily="34" charset="0"/>
              </a:rPr>
              <a:t> 3 </a:t>
            </a:r>
            <a:r>
              <a:rPr lang="ru-RU" b="1" i="1" dirty="0" err="1" smtClean="0">
                <a:latin typeface="Century Gothic" pitchFamily="34" charset="0"/>
              </a:rPr>
              <a:t>құпия</a:t>
            </a:r>
            <a:r>
              <a:rPr lang="ru-RU" b="1" i="1" dirty="0" smtClean="0">
                <a:latin typeface="Century Gothic" pitchFamily="34" charset="0"/>
              </a:rPr>
              <a:t> </a:t>
            </a:r>
            <a:endParaRPr lang="ru-RU" b="1" i="1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● </a:t>
            </a:r>
            <a:r>
              <a:rPr lang="ru-RU" sz="4400" b="1" dirty="0" err="1" smtClean="0">
                <a:solidFill>
                  <a:srgbClr val="FF0000"/>
                </a:solidFill>
              </a:rPr>
              <a:t>Материалды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дауыстап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оқыңыз, тірек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сызбаларын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жасаңыз-</a:t>
            </a:r>
            <a:endParaRPr lang="ru-RU" sz="4400" b="1" dirty="0" smtClean="0"/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err="1" smtClean="0"/>
              <a:t>мәтінді қараңыз </a:t>
            </a:r>
            <a:r>
              <a:rPr lang="ru-RU" b="1" dirty="0" smtClean="0"/>
              <a:t>- </a:t>
            </a:r>
            <a:r>
              <a:rPr lang="ru-RU" b="1" dirty="0" err="1" smtClean="0"/>
              <a:t>ақпарат ағынының көрнекі арнасы</a:t>
            </a:r>
            <a:r>
              <a:rPr lang="ru-RU" b="1" dirty="0" smtClean="0"/>
              <a:t>, 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err="1" smtClean="0"/>
              <a:t>сіз</a:t>
            </a:r>
            <a:r>
              <a:rPr lang="ru-RU" b="1" dirty="0" smtClean="0"/>
              <a:t> оны </a:t>
            </a:r>
            <a:r>
              <a:rPr lang="ru-RU" b="1" dirty="0" err="1" smtClean="0"/>
              <a:t>естисіз-аудиалды</a:t>
            </a:r>
            <a:r>
              <a:rPr lang="ru-RU" b="1" dirty="0" smtClean="0"/>
              <a:t>, 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сіз</a:t>
            </a:r>
            <a:r>
              <a:rPr lang="ru-RU" b="1" dirty="0" smtClean="0"/>
              <a:t> </a:t>
            </a:r>
            <a:r>
              <a:rPr lang="ru-RU" b="1" dirty="0" err="1" smtClean="0"/>
              <a:t>жазбалар</a:t>
            </a:r>
            <a:r>
              <a:rPr lang="ru-RU" b="1" dirty="0" smtClean="0"/>
              <a:t> </a:t>
            </a:r>
            <a:r>
              <a:rPr lang="ru-RU" b="1" dirty="0" err="1" smtClean="0"/>
              <a:t>жасайсыз</a:t>
            </a:r>
            <a:r>
              <a:rPr lang="ru-RU" b="1" dirty="0" smtClean="0"/>
              <a:t> – </a:t>
            </a:r>
            <a:r>
              <a:rPr lang="ru-RU" b="1" dirty="0" err="1" smtClean="0"/>
              <a:t>кинестетикалық.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itchFamily="34" charset="0"/>
              </a:rPr>
              <a:t>4 </a:t>
            </a:r>
            <a:r>
              <a:rPr lang="ru-RU" b="1" dirty="0" err="1" smtClean="0">
                <a:latin typeface="Century Gothic" pitchFamily="34" charset="0"/>
              </a:rPr>
              <a:t>құпия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● </a:t>
            </a:r>
            <a:r>
              <a:rPr lang="ru-RU" b="1" dirty="0" err="1" smtClean="0">
                <a:solidFill>
                  <a:srgbClr val="FF0000"/>
                </a:solidFill>
              </a:rPr>
              <a:t>Назар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аударыңыз!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err="1" smtClean="0"/>
              <a:t>Бланкілерді</a:t>
            </a:r>
            <a:r>
              <a:rPr lang="ru-RU" b="1" dirty="0" smtClean="0"/>
              <a:t> </a:t>
            </a:r>
            <a:r>
              <a:rPr lang="ru-RU" b="1" dirty="0" err="1" smtClean="0"/>
              <a:t>толтырғаннан кейін</a:t>
            </a:r>
            <a:r>
              <a:rPr lang="ru-RU" b="1" dirty="0" smtClean="0"/>
              <a:t>, </a:t>
            </a:r>
            <a:r>
              <a:rPr lang="ru-RU" b="1" dirty="0" err="1" smtClean="0"/>
              <a:t>назар</a:t>
            </a:r>
            <a:r>
              <a:rPr lang="ru-RU" b="1" dirty="0" smtClean="0"/>
              <a:t> </a:t>
            </a:r>
            <a:r>
              <a:rPr lang="ru-RU" b="1" dirty="0" err="1" smtClean="0"/>
              <a:t>аударуға тырысыңыз және басқалар туралы</a:t>
            </a:r>
            <a:r>
              <a:rPr lang="ru-RU" b="1" dirty="0" smtClean="0"/>
              <a:t> </a:t>
            </a:r>
            <a:r>
              <a:rPr lang="ru-RU" b="1" dirty="0" err="1" smtClean="0"/>
              <a:t>ұмытыңыз.</a:t>
            </a:r>
            <a:r>
              <a:rPr lang="ru-RU" b="1" dirty="0" smtClean="0"/>
              <a:t> </a:t>
            </a:r>
            <a:r>
              <a:rPr lang="ru-RU" b="1" dirty="0" err="1" smtClean="0"/>
              <a:t>Қатаң уақыт шеңбері жауаптардың сапасына</a:t>
            </a:r>
            <a:r>
              <a:rPr lang="ru-RU" b="1" dirty="0" smtClean="0"/>
              <a:t> </a:t>
            </a:r>
            <a:r>
              <a:rPr lang="ru-RU" b="1" dirty="0" err="1" smtClean="0"/>
              <a:t>әсер етпеуі</a:t>
            </a:r>
            <a:r>
              <a:rPr lang="ru-RU" b="1" dirty="0" smtClean="0"/>
              <a:t> </a:t>
            </a:r>
            <a:r>
              <a:rPr lang="ru-RU" b="1" dirty="0" err="1" smtClean="0"/>
              <a:t>керек</a:t>
            </a:r>
            <a:r>
              <a:rPr lang="ru-RU" b="1" dirty="0" smtClean="0"/>
              <a:t>. </a:t>
            </a:r>
            <a:r>
              <a:rPr lang="ru-RU" b="1" dirty="0" err="1" smtClean="0"/>
              <a:t>Жауапты</a:t>
            </a:r>
            <a:r>
              <a:rPr lang="ru-RU" b="1" dirty="0" smtClean="0"/>
              <a:t> </a:t>
            </a:r>
            <a:r>
              <a:rPr lang="ru-RU" b="1" dirty="0" err="1" smtClean="0"/>
              <a:t>жазбас</a:t>
            </a:r>
            <a:r>
              <a:rPr lang="ru-RU" b="1" dirty="0" smtClean="0"/>
              <a:t> </a:t>
            </a:r>
            <a:r>
              <a:rPr lang="ru-RU" b="1" dirty="0" err="1" smtClean="0"/>
              <a:t>бұрын, сұрақты екі</a:t>
            </a:r>
            <a:r>
              <a:rPr lang="ru-RU" b="1" dirty="0" smtClean="0"/>
              <a:t> </a:t>
            </a:r>
            <a:r>
              <a:rPr lang="ru-RU" b="1" dirty="0" err="1" smtClean="0"/>
              <a:t>рет</a:t>
            </a:r>
            <a:r>
              <a:rPr lang="ru-RU" b="1" dirty="0" smtClean="0"/>
              <a:t> </a:t>
            </a:r>
            <a:r>
              <a:rPr lang="ru-RU" b="1" dirty="0" err="1" smtClean="0"/>
              <a:t>оқып шығыңыз және </a:t>
            </a:r>
            <a:r>
              <a:rPr lang="ru-RU" b="1" dirty="0" smtClean="0"/>
              <a:t>оны </a:t>
            </a:r>
            <a:r>
              <a:rPr lang="ru-RU" b="1" dirty="0" err="1" smtClean="0"/>
              <a:t>дұрыс түсінгеніңізге көз жеткізіңіз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itchFamily="34" charset="0"/>
              </a:rPr>
              <a:t>5 </a:t>
            </a:r>
            <a:r>
              <a:rPr lang="ru-RU" b="1" dirty="0" err="1" smtClean="0">
                <a:latin typeface="Century Gothic" pitchFamily="34" charset="0"/>
              </a:rPr>
              <a:t>құпия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● </a:t>
            </a:r>
            <a:r>
              <a:rPr lang="ru-RU" b="1" dirty="0" err="1" smtClean="0">
                <a:solidFill>
                  <a:srgbClr val="FF0000"/>
                </a:solidFill>
              </a:rPr>
              <a:t>Жеңілден </a:t>
            </a:r>
            <a:r>
              <a:rPr lang="ru-RU" b="1" dirty="0" smtClean="0">
                <a:solidFill>
                  <a:srgbClr val="FF0000"/>
                </a:solidFill>
              </a:rPr>
              <a:t>баста!</a:t>
            </a:r>
          </a:p>
          <a:p>
            <a:pPr>
              <a:buNone/>
            </a:pPr>
            <a:r>
              <a:rPr lang="ru-RU" b="1" dirty="0" smtClean="0"/>
              <a:t>  </a:t>
            </a:r>
            <a:r>
              <a:rPr lang="ru-RU" b="1" dirty="0" err="1" smtClean="0"/>
              <a:t>Жауапты</a:t>
            </a:r>
            <a:r>
              <a:rPr lang="ru-RU" b="1" dirty="0" smtClean="0"/>
              <a:t> </a:t>
            </a:r>
            <a:r>
              <a:rPr lang="ru-RU" b="1" dirty="0" err="1" smtClean="0"/>
              <a:t>нақты білетін</a:t>
            </a:r>
            <a:r>
              <a:rPr lang="ru-RU" b="1" dirty="0" smtClean="0"/>
              <a:t> </a:t>
            </a:r>
            <a:r>
              <a:rPr lang="ru-RU" b="1" dirty="0" err="1" smtClean="0"/>
              <a:t>сұрақтардан жауап</a:t>
            </a:r>
            <a:r>
              <a:rPr lang="ru-RU" b="1" dirty="0" smtClean="0"/>
              <a:t> </a:t>
            </a:r>
            <a:r>
              <a:rPr lang="ru-RU" b="1" dirty="0" err="1" smtClean="0"/>
              <a:t>бере</a:t>
            </a:r>
            <a:r>
              <a:rPr lang="ru-RU" b="1" dirty="0" smtClean="0"/>
              <a:t> </a:t>
            </a:r>
            <a:r>
              <a:rPr lang="ru-RU" b="1" dirty="0" err="1" smtClean="0"/>
              <a:t>бастаңыз.</a:t>
            </a:r>
            <a:r>
              <a:rPr lang="ru-RU" b="1" dirty="0" smtClean="0"/>
              <a:t> </a:t>
            </a:r>
            <a:r>
              <a:rPr lang="ru-RU" b="1" dirty="0" err="1" smtClean="0"/>
              <a:t>Түсініксіз тапсырмаларды</a:t>
            </a:r>
            <a:r>
              <a:rPr lang="ru-RU" b="1" dirty="0" smtClean="0"/>
              <a:t> </a:t>
            </a:r>
            <a:r>
              <a:rPr lang="ru-RU" b="1" dirty="0" err="1" smtClean="0"/>
              <a:t>өткізіп жіберуді</a:t>
            </a:r>
            <a:r>
              <a:rPr lang="ru-RU" b="1" dirty="0" smtClean="0"/>
              <a:t> </a:t>
            </a:r>
            <a:r>
              <a:rPr lang="ru-RU" b="1" dirty="0" err="1" smtClean="0"/>
              <a:t>үйрену керек</a:t>
            </a:r>
            <a:r>
              <a:rPr lang="ru-RU" b="1" dirty="0" smtClean="0"/>
              <a:t>. </a:t>
            </a:r>
            <a:r>
              <a:rPr lang="ru-RU" b="1" dirty="0" err="1" smtClean="0"/>
              <a:t>Есіңізде болсын</a:t>
            </a:r>
            <a:r>
              <a:rPr lang="ru-RU" b="1" dirty="0" smtClean="0"/>
              <a:t>: </a:t>
            </a:r>
            <a:r>
              <a:rPr lang="ru-RU" b="1" dirty="0" err="1" smtClean="0"/>
              <a:t>мәтінде әрқашан сіз</a:t>
            </a:r>
            <a:r>
              <a:rPr lang="ru-RU" b="1" dirty="0" smtClean="0"/>
              <a:t> </a:t>
            </a:r>
            <a:r>
              <a:rPr lang="ru-RU" b="1" dirty="0" err="1" smtClean="0"/>
              <a:t>шеше</a:t>
            </a:r>
            <a:r>
              <a:rPr lang="ru-RU" b="1" dirty="0" smtClean="0"/>
              <a:t> </a:t>
            </a:r>
            <a:r>
              <a:rPr lang="ru-RU" b="1" dirty="0" err="1" smtClean="0"/>
              <a:t>алатын</a:t>
            </a:r>
            <a:r>
              <a:rPr lang="ru-RU" b="1" dirty="0" smtClean="0"/>
              <a:t> </a:t>
            </a:r>
            <a:r>
              <a:rPr lang="ru-RU" b="1" dirty="0" err="1" smtClean="0"/>
              <a:t>сұрақтар болады</a:t>
            </a:r>
            <a:r>
              <a:rPr lang="ru-RU" b="1" dirty="0" smtClean="0"/>
              <a:t>. </a:t>
            </a:r>
            <a:r>
              <a:rPr lang="ru-RU" b="1" dirty="0" err="1" smtClean="0"/>
              <a:t>Ұпайларды дұрыс алмау</a:t>
            </a:r>
            <a:r>
              <a:rPr lang="ru-RU" b="1" dirty="0" smtClean="0"/>
              <a:t> </a:t>
            </a:r>
            <a:r>
              <a:rPr lang="ru-RU" b="1" dirty="0" err="1" smtClean="0"/>
              <a:t>ақымақтық, өйткені сіз</a:t>
            </a:r>
            <a:r>
              <a:rPr lang="ru-RU" b="1" dirty="0" smtClean="0"/>
              <a:t> </a:t>
            </a:r>
            <a:r>
              <a:rPr lang="ru-RU" b="1" dirty="0" err="1" smtClean="0"/>
              <a:t>"тапсырмаларыңызға"жете алмадыңыз.</a:t>
            </a:r>
            <a:r>
              <a:rPr lang="ru-RU" b="1" dirty="0" smtClean="0"/>
              <a:t> </a:t>
            </a:r>
          </a:p>
          <a:p>
            <a:pPr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itchFamily="34" charset="0"/>
              </a:rPr>
              <a:t>6 </a:t>
            </a:r>
            <a:r>
              <a:rPr lang="ru-RU" b="1" dirty="0" err="1" smtClean="0">
                <a:latin typeface="Century Gothic" pitchFamily="34" charset="0"/>
              </a:rPr>
              <a:t>құпия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●</a:t>
            </a:r>
            <a:r>
              <a:rPr lang="ru-RU" b="1" dirty="0" err="1" smtClean="0">
                <a:solidFill>
                  <a:srgbClr val="FF0000"/>
                </a:solidFill>
              </a:rPr>
              <a:t>Жетістікке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жетуге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ұмтыл!</a:t>
            </a:r>
            <a:endParaRPr lang="ru-RU" b="1" dirty="0" smtClean="0"/>
          </a:p>
          <a:p>
            <a:r>
              <a:rPr lang="ru-RU" b="1" dirty="0" err="1" smtClean="0"/>
              <a:t>Табысқа жетуге</a:t>
            </a:r>
            <a:r>
              <a:rPr lang="ru-RU" b="1" dirty="0" smtClean="0"/>
              <a:t> бел </a:t>
            </a:r>
            <a:r>
              <a:rPr lang="ru-RU" b="1" dirty="0" err="1" smtClean="0"/>
              <a:t>буған адамдар</a:t>
            </a:r>
            <a:r>
              <a:rPr lang="ru-RU" b="1" dirty="0" smtClean="0"/>
              <a:t> </a:t>
            </a:r>
            <a:r>
              <a:rPr lang="ru-RU" b="1" dirty="0" err="1" smtClean="0"/>
              <a:t>өмірде сәтсіздіктерден аулақ болуға тырысқандарға қарағанда әлдеқайда көп нәрсеге қол жеткізеді</a:t>
            </a:r>
            <a:r>
              <a:rPr lang="ru-RU" b="1" dirty="0" smtClean="0"/>
              <a:t>.</a:t>
            </a:r>
          </a:p>
          <a:p>
            <a:r>
              <a:rPr lang="ru-RU" b="1" dirty="0" err="1" smtClean="0"/>
              <a:t>Сенімді</a:t>
            </a:r>
            <a:r>
              <a:rPr lang="ru-RU" b="1" dirty="0" smtClean="0"/>
              <a:t> </a:t>
            </a:r>
            <a:r>
              <a:rPr lang="ru-RU" b="1" dirty="0" err="1" smtClean="0"/>
              <a:t>болыңыз: мектепте</a:t>
            </a:r>
            <a:r>
              <a:rPr lang="ru-RU" b="1" dirty="0" smtClean="0"/>
              <a:t> </a:t>
            </a:r>
            <a:r>
              <a:rPr lang="ru-RU" b="1" dirty="0" err="1" smtClean="0"/>
              <a:t>оқыған әрбір адам</a:t>
            </a:r>
            <a:r>
              <a:rPr lang="ru-RU" b="1" dirty="0" smtClean="0"/>
              <a:t> </a:t>
            </a:r>
            <a:r>
              <a:rPr lang="ru-RU" b="1" dirty="0" err="1" smtClean="0"/>
              <a:t>емтихан</a:t>
            </a:r>
            <a:r>
              <a:rPr lang="ru-RU" b="1" dirty="0" smtClean="0"/>
              <a:t> </a:t>
            </a:r>
            <a:r>
              <a:rPr lang="ru-RU" b="1" dirty="0" err="1" smtClean="0"/>
              <a:t>тапсыра</a:t>
            </a:r>
            <a:r>
              <a:rPr lang="ru-RU" b="1" dirty="0" smtClean="0"/>
              <a:t> </a:t>
            </a:r>
            <a:r>
              <a:rPr lang="ru-RU" b="1" dirty="0" err="1" smtClean="0"/>
              <a:t>алады</a:t>
            </a:r>
            <a:r>
              <a:rPr lang="ru-RU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itchFamily="34" charset="0"/>
              </a:rPr>
              <a:t>7 </a:t>
            </a:r>
            <a:r>
              <a:rPr lang="ru-RU" b="1" dirty="0" err="1" smtClean="0">
                <a:latin typeface="Century Gothic" pitchFamily="34" charset="0"/>
              </a:rPr>
              <a:t>құпия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● </a:t>
            </a:r>
            <a:r>
              <a:rPr lang="ru-RU" b="1" dirty="0" err="1" smtClean="0">
                <a:solidFill>
                  <a:srgbClr val="FF0000"/>
                </a:solidFill>
              </a:rPr>
              <a:t>Тамақтануға назар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аударыңыз</a:t>
            </a:r>
            <a:r>
              <a:rPr lang="ru-RU" sz="4400" b="1" dirty="0" err="1" smtClean="0">
                <a:solidFill>
                  <a:srgbClr val="FF0000"/>
                </a:solidFill>
              </a:rPr>
              <a:t>!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err="1" smtClean="0"/>
              <a:t>Біртүрлі естіледі</a:t>
            </a:r>
            <a:r>
              <a:rPr lang="ru-RU" b="1" dirty="0" smtClean="0"/>
              <a:t>, </a:t>
            </a:r>
            <a:r>
              <a:rPr lang="ru-RU" b="1" dirty="0" err="1" smtClean="0"/>
              <a:t>бірақ миға кейбір</a:t>
            </a:r>
            <a:r>
              <a:rPr lang="ru-RU" b="1" dirty="0" smtClean="0"/>
              <a:t> </a:t>
            </a:r>
            <a:r>
              <a:rPr lang="ru-RU" b="1" dirty="0" err="1" smtClean="0"/>
              <a:t>дәрумендер жетіспейді</a:t>
            </a:r>
            <a:r>
              <a:rPr lang="ru-RU" b="1" dirty="0" smtClean="0"/>
              <a:t> — </a:t>
            </a:r>
            <a:r>
              <a:rPr lang="ru-RU" b="1" dirty="0" err="1" smtClean="0"/>
              <a:t>бұл шаршау</a:t>
            </a:r>
            <a:r>
              <a:rPr lang="ru-RU" b="1" dirty="0" smtClean="0"/>
              <a:t>, </a:t>
            </a:r>
            <a:r>
              <a:rPr lang="ru-RU" b="1" dirty="0" err="1" smtClean="0"/>
              <a:t>жалқаулық және "қосыла алмау</a:t>
            </a:r>
            <a:r>
              <a:rPr lang="ru-RU" b="1" dirty="0" smtClean="0"/>
              <a:t>", </a:t>
            </a:r>
            <a:r>
              <a:rPr lang="ru-RU" b="1" dirty="0" err="1" smtClean="0"/>
              <a:t>Сондай-ақ көптеген есте</a:t>
            </a:r>
            <a:r>
              <a:rPr lang="ru-RU" b="1" dirty="0" smtClean="0"/>
              <a:t> </a:t>
            </a:r>
            <a:r>
              <a:rPr lang="ru-RU" b="1" dirty="0" err="1" smtClean="0"/>
              <a:t>сақтау проблемалары</a:t>
            </a:r>
            <a:r>
              <a:rPr lang="ru-RU" b="1" dirty="0" smtClean="0"/>
              <a:t> </a:t>
            </a:r>
            <a:r>
              <a:rPr lang="ru-RU" b="1" dirty="0" err="1" smtClean="0"/>
              <a:t>пайда</a:t>
            </a:r>
            <a:r>
              <a:rPr lang="ru-RU" b="1" dirty="0" smtClean="0"/>
              <a:t> </a:t>
            </a:r>
            <a:r>
              <a:rPr lang="ru-RU" b="1" dirty="0" err="1" smtClean="0"/>
              <a:t>болады</a:t>
            </a:r>
            <a:r>
              <a:rPr lang="ru-RU" b="1" dirty="0" smtClean="0"/>
              <a:t>.   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844" y="339130"/>
            <a:ext cx="8496944" cy="6048672"/>
          </a:xfrm>
        </p:spPr>
        <p:txBody>
          <a:bodyPr>
            <a:normAutofit/>
            <a:scene3d>
              <a:camera prst="perspectiveHeroicExtremeLeftFacing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ru-RU" sz="8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Сәттілік тілеймін</a:t>
            </a:r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!</a:t>
            </a:r>
          </a:p>
          <a:p>
            <a:pPr>
              <a:buFontTx/>
              <a:buNone/>
              <a:defRPr/>
            </a:pP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 </a:t>
            </a:r>
          </a:p>
          <a:p>
            <a:pPr>
              <a:buFontTx/>
              <a:buNone/>
              <a:defRPr/>
            </a:pPr>
            <a:endParaRPr lang="ru-RU" sz="6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  <a:p>
            <a:pPr>
              <a:buFontTx/>
              <a:buNone/>
              <a:defRPr/>
            </a:pPr>
            <a:endParaRPr lang="ru-RU" sz="6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  <a:p>
            <a:pPr>
              <a:buFontTx/>
              <a:buNone/>
              <a:defRPr/>
            </a:pPr>
            <a:endParaRPr lang="ru-RU" sz="6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  <a:p>
            <a:pPr>
              <a:buFontTx/>
              <a:buNone/>
              <a:defRPr/>
            </a:pP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716463" y="5013325"/>
            <a:ext cx="3724275" cy="1139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CC"/>
              </a:solidFill>
              <a:latin typeface="Arial"/>
              <a:cs typeface="Arial"/>
            </a:endParaRPr>
          </a:p>
        </p:txBody>
      </p:sp>
      <p:pic>
        <p:nvPicPr>
          <p:cNvPr id="44039" name="Picture 7" descr="shutterstock_687330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573016"/>
            <a:ext cx="2304256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1.7|1.7"/>
</p:tagLst>
</file>

<file path=ppt/theme/theme1.xml><?xml version="1.0" encoding="utf-8"?>
<a:theme xmlns:a="http://schemas.openxmlformats.org/drawingml/2006/main" name="Тема Office">
  <a:themeElements>
    <a:clrScheme name="Другая 1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36609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320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1 құпия </vt:lpstr>
      <vt:lpstr>2 құпия </vt:lpstr>
      <vt:lpstr>Секрет 3 құпия </vt:lpstr>
      <vt:lpstr>4 құпия</vt:lpstr>
      <vt:lpstr>5 құпия</vt:lpstr>
      <vt:lpstr>6 құпия</vt:lpstr>
      <vt:lpstr>7 құпия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23</cp:revision>
  <dcterms:created xsi:type="dcterms:W3CDTF">2014-07-07T16:24:55Z</dcterms:created>
  <dcterms:modified xsi:type="dcterms:W3CDTF">2023-02-28T06:17:49Z</dcterms:modified>
</cp:coreProperties>
</file>