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3" r:id="rId4"/>
    <p:sldId id="256" r:id="rId5"/>
    <p:sldId id="267" r:id="rId6"/>
    <p:sldId id="28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06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26.04.2022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2020-2021 ОҚУ ЖЫЛЫНДА ЖАЗҒЫ МЕКТЕПТІ ҰЙЫМДАСТЫРУ ТУРАЛЫ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 КЕЗЕҢІ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625" y="538389"/>
            <a:ext cx="11686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26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білдірген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ата-аналарының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өтініші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шаралары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олқылықтардың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37994" y="1628384"/>
            <a:ext cx="10885118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Жазғы мектептің жұмысын ұйымдастыру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Жазғы мектепте оқыту: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–1-8,10 сыныптағы білім алушыларға;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9-сынып бітірушілерінің қалауы бойынша.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Жазғы мектептегі сабақтар қашықтан білім алған білім алушылар үшін ерекше маңызды.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Жазғы мектеп жағдайында үлгерімі төмен білім алушыларға күрделі пәндерді (күрделі тақырыптарды)игеруге көмектесу маңызды.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КАДРМЕН ҚАМТАМАСЫЗ ЕТУ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16955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Сабақ жүргізгені үшін педагогтерге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қосымша қаржыландыру талап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етілмейді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Педагогтар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ағымдағы оқу жылына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бекітілген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жүктеме аясында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істейді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Кезекті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еңбек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демалысы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маусымнан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беріледі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ЖАЗҒЫ МЕКТЕПКЕ ҚАБЫЛДАУ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644804"/>
            <a:ext cx="53590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Ата-анасының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өкілдерінің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өтініші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мектепте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тегін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Үлгерімі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нашар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оқушыларға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баса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назар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аудара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ұйымдастыру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Сабақтарға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еркін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формада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қатысу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ҚҰЖАТТАРДЫ ЖҮРГІЗУ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директорының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бұйрығы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аяқталғанға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апта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бұрын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мектептің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жоспарын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бекіту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сынып-жиынтықтардың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пәндерінің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Орта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Уақытша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журналдары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6584186-E321-4860-87D3-3CB23548FE7F}"/>
              </a:ext>
            </a:extLst>
          </p:cNvPr>
          <p:cNvSpPr/>
          <p:nvPr/>
        </p:nvSpPr>
        <p:spPr>
          <a:xfrm>
            <a:off x="6365070" y="3546023"/>
            <a:ext cx="48833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жобалық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зертханалық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таза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ауадағы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т. б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Үйге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тапсырмалар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берілмейді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83677" y="2976635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ЖҰМЫС ТҮРЛЕРІ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 БОЙЫНША ҰСЫНЫСТАР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574" y="991334"/>
            <a:ext cx="1169930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>
                <a:latin typeface="Arial" pitchFamily="34" charset="0"/>
                <a:cs typeface="Arial" pitchFamily="34" charset="0"/>
              </a:rPr>
              <a:t>Әдістемелік бірлестіктерде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ең күрделі тақырыптарды 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таңдау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және олардың санын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ТАЛҚЫЛАУ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Оқытудың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ОҢТАЙЛЫ ӘДІСТЕРІ МЕН ТӘСІЛДЕРІН ТАҢДАУ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материалын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жоспарларын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ҚҰРУ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алушыларға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ЖЕКЕ 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НЕГІЗГІ ПӘНДЕР БОЙЫНША,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оның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орындарының,колледждердің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студенттерін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тарта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Құпиялылық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режимінен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шыққан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>
                <a:latin typeface="Arial" pitchFamily="34" charset="0"/>
                <a:cs typeface="Arial" pitchFamily="34" charset="0"/>
              </a:rPr>
              <a:t>PISA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сабақтарда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БЕЛСЕНДІ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сауаттылығы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 («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қитын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»)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ақпаратпен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Шаблондық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алгоритмдерді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қолданудың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орнына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ерекше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практикалық-бағдарланған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тәсілдерді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іздей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математикадағы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есептерді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шешу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ӘДІСТЕРІН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МӘТІНМЕН ЖҰМЫС,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мәтін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тыңдалым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айтылым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жазылым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Практикалық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ОРЫНДАУ</a:t>
            </a:r>
            <a:endParaRPr lang="ru-RU" sz="1500" b="1" dirty="0" smtClean="0">
              <a:latin typeface="Arial" pitchFamily="34" charset="0"/>
              <a:ea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5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КҮТІЛЕТІН НӘТИЖЕЛЕР</a:t>
            </a:r>
            <a:endParaRPr lang="ru-RU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246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Білімдегі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олқылықтардың орнын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аймағын анықтайды және 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бағытын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оқыту дағдыларын 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Оқуға деген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ынтасы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(коммуникация,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креативтілік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сыни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ойлау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қызметінің дағдылары қалыптастырылады;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танымдық тәжірибе;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Практикалық міндеттерді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дағдысы қалыптасады;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Өткен оқу материалын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ОҚУШЫЛАР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ПЕДАГОГТАР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АТА-АНАЛАР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оқу жетістіктерін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талдайды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тәрбие міндеттерін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теңестіру үшін жағдай жасайды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саласын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анықтау негізінде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алушылармен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жұмыс ұйымдастырады;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 кәсіби 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көрсетеді және 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қолдайды;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Инновациялық бағдарламалар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жобаларды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пайдалананады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алушыларға олардың қажеттіліктеріне сәйкес 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сүйемелдейді.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600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Алдыңғы оқу жылының қорытындысы 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қызметтерін 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қажеттіліктеріне сәйкес оқиды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Баланың дамуын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қамтамасыз ету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қолдау процесіне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ата-аналар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қатысады;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Балалардың еңбекпен қамтылуын қамтамасыз етеді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жазғы кезеңде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бос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уақытын ұйымдастырады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МЕКТЕПТЕР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жұмыс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орта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түзетеді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Мұғалімдерге қысқа 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түзету мүмкіндігін ұсынады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даралау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Тыңдағандарыңызға рахмет!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672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521</Words>
  <Application>Microsoft Office PowerPoint</Application>
  <PresentationFormat>Произвольный</PresentationFormat>
  <Paragraphs>90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2020-2021 ОҚУ ЖЫЛЫНДА ЖАЗҒЫ МЕКТЕПТІ ҰЙЫМДАСТЫРУ ТУРАЛЫ</vt:lpstr>
      <vt:lpstr>Слайд 2</vt:lpstr>
      <vt:lpstr>Слайд 3</vt:lpstr>
      <vt:lpstr>Слайд 4</vt:lpstr>
      <vt:lpstr>Слайд 5</vt:lpstr>
      <vt:lpstr>Тыңдағандарыңызға рахмет!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236006000068</cp:lastModifiedBy>
  <cp:revision>98</cp:revision>
  <dcterms:created xsi:type="dcterms:W3CDTF">2021-05-03T10:34:52Z</dcterms:created>
  <dcterms:modified xsi:type="dcterms:W3CDTF">2022-04-26T08:51:18Z</dcterms:modified>
</cp:coreProperties>
</file>