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foxford.ru/articles/useful-holidays?ysclid=lc615m9ujv91050599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270892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«Жаңа жылдық демалысты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пайдалы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өткізуге болады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 психолог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кеңестері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352737" y="2060848"/>
            <a:ext cx="67890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Ақмола облысы білім басқармасының Көкшетау қаласы бойынша білім бөлімі </a:t>
            </a:r>
          </a:p>
          <a:p>
            <a:pPr algn="ctr"/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Красный Яр ауылының №1 жалпы орта білім беретін мектебі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 КММ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149080"/>
            <a:ext cx="3121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– психолог: </a:t>
            </a:r>
            <a:r>
              <a:rPr lang="ru-RU" sz="1600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Кереева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Ш.К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67482" y="5085184"/>
            <a:ext cx="256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– 2023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 жылы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Жақын арада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барлық балалардың көптен күткен сүйікті мерекесі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Барлық оқушылар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асыға күтеді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өйткені бұл қысқы демалыс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Әрине,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оқушыларға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күнделікті оқу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процесінен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психологиялық жеңілдету қажет.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баланың демалыстарын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пайдалы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жағымды үйлесімде өткізгенін қалаймы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демалуға, көп ұйықтауға, отбасымен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уақыт өткізуге, туыстарымен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кездесуге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шақыруға, сүйікті фильмдерін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көруге, кинотеатрға баруға,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шаңғы мен шанада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сырғанауға,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ойнауға тамаша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Бірақ, ең бастысы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қарқынды оқудан кейін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күшті қалпына келтіру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денені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 тоқсанына дайындау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мүмкіндігі екенін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ұмытпау керек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Баланың демалыс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демалатындығы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әрі қарай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жұмыс қабілеттілігі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оқудағы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жетістігі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Ата-аналар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демалыстың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үшін пайдалы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болуын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армандайды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145232"/>
            <a:ext cx="87849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алдымен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күн тәртібі туралы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сақтау керек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Әр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 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бірақ оқушының жасына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қажеттіліктеріне сәйкес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болуы тиіс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7504" y="1489720"/>
            <a:ext cx="918033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Ең жақсы демалыс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серуендеу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мұз мүсіндерінің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сұлулығынан ләззат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Аязды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денсаулықты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қсартудың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жақсы тәсілі.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Баланың қауіпсіздігі туралы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ұмытпаңыз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қозғалысы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ережелері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көктайғақ туралы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еске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салу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Жарақат алмау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мұз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айдынында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сырғанау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болыңыз.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16632"/>
            <a:ext cx="8596649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Char char="-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Рационалды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тамақтануға назар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аударыңыз.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Шынында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жаңа жылдық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мерекелерде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балаларымызды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кәмпиттермен,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торттармен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 басқа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тәттілермен жиі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еркелетеміз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Қысқы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демалыс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шығармашыл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ығына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назар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аударыңыз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Кіші мектеп жасындағы оқушы көбірет сурет салып,көл еңбек,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Аппликация немесе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берілген тақырыпқа коллаждарды жинап,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үстел ойындарын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ойнауға болады.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Оқуға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уақыт бөлу керек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Баламен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қызықтыратын кітапты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аланың компьютерде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планшетте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уақыт өткізгенін қалаймы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з,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өйткені экранның алдында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отыру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көздерінің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көру қабілетін жоғалт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ып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дене бітімінің өзгеруіне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қауп тудырады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Қысқы демалыс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оқушылардың барынша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жағымды эмоциялар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сезінуі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демалуы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көңіл көтеруі, әрі қарай оқуда қажетті күштерін қалпына келтіруі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маңызды.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246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2022-12-27T09:19:27Z</dcterms:created>
  <dcterms:modified xsi:type="dcterms:W3CDTF">2022-12-27T10:42:22Z</dcterms:modified>
</cp:coreProperties>
</file>