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90" r:id="rId7"/>
    <p:sldId id="265" r:id="rId8"/>
    <p:sldId id="272" r:id="rId9"/>
    <p:sldId id="273" r:id="rId10"/>
    <p:sldId id="274" r:id="rId11"/>
    <p:sldId id="276" r:id="rId12"/>
    <p:sldId id="277" r:id="rId13"/>
    <p:sldId id="267" r:id="rId14"/>
    <p:sldId id="291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>
        <p:scale>
          <a:sx n="73" d="100"/>
          <a:sy n="73" d="100"/>
        </p:scale>
        <p:origin x="-13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1F2E-A818-4E7D-B327-DFE24B6C1988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5B5CF-F63C-4CF7-A980-FC829B232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00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5B5CF-F63C-4CF7-A980-FC829B2328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41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620688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b="1" i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Б</a:t>
            </a:r>
            <a:r>
              <a:rPr lang="kk-KZ" sz="7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астауыш </a:t>
            </a:r>
            <a:r>
              <a:rPr lang="kk-KZ" sz="7200" b="1" i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сынып әдістемелік </a:t>
            </a:r>
            <a:r>
              <a:rPr lang="kk-KZ" sz="7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бірлестігі </a:t>
            </a:r>
          </a:p>
          <a:p>
            <a:pPr algn="ctr"/>
            <a:r>
              <a:rPr lang="kk-KZ" sz="48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cap="all" dirty="0">
              <a:ln w="9000" cmpd="sng">
                <a:solidFill>
                  <a:srgbClr val="FFFF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932e9bcc-db05-4500-a534-69fc61a6244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598" t="21111" r="28137" b="32796"/>
          <a:stretch/>
        </p:blipFill>
        <p:spPr bwMode="auto">
          <a:xfrm>
            <a:off x="5796136" y="1124744"/>
            <a:ext cx="2706241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4127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Догдархан Гүлсара</a:t>
            </a: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Педагог-сарапшы, </a:t>
            </a:r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«Бастауыш сынып оқушыларының тілін дамыыту» 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6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47" y="-651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da8123db-de41-4512-98ed-840236fc7d3f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693" t="9127" r="15320" b="27248"/>
          <a:stretch/>
        </p:blipFill>
        <p:spPr bwMode="auto">
          <a:xfrm>
            <a:off x="5508104" y="908720"/>
            <a:ext cx="2602556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412776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Шайхина Гульмира Ехсановна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модератор, 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24 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 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«Бастауыш сынып оқушыларының оқу жылдамдығын арттыру»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0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01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6bb80a8f-5465-413f-b7a5-39210e433d1b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291" t="7919" r="29665" b="60806"/>
          <a:stretch/>
        </p:blipFill>
        <p:spPr bwMode="auto">
          <a:xfrm>
            <a:off x="467544" y="1268760"/>
            <a:ext cx="2778391" cy="3600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837287"/>
            <a:ext cx="52565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Жакиенова Айжан Тулигеновна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модератор, 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«Бастауыш сынып оқушыларының қазақ тілінде сөйлеуді дамыту»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1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158" y="1714488"/>
            <a:ext cx="52565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Қаппасова Аягоз Берікқызы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модератор, 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 </a:t>
            </a: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 оқыту әдістерін сабақ үрдісінде пайдалану»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IMG_51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0"/>
            <a:ext cx="2428892" cy="37008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916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01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837287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Макиш </a:t>
            </a: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Акку Мерекеевна</a:t>
            </a:r>
            <a:endParaRPr lang="kk-K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санатты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«Бастауыш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 жаңа әдіс- тәсілдерді пайдалану арқылы оқушы қабілетін арттыру»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PHOTO-2022-10-03-21-05-42.jpg"/>
          <p:cNvPicPr>
            <a:picLocks noChangeAspect="1"/>
          </p:cNvPicPr>
          <p:nvPr/>
        </p:nvPicPr>
        <p:blipFill>
          <a:blip r:embed="rId3"/>
          <a:srcRect l="33298" t="13541" r="13813" b="34375"/>
          <a:stretch>
            <a:fillRect/>
          </a:stretch>
        </p:blipFill>
        <p:spPr>
          <a:xfrm>
            <a:off x="785786" y="571480"/>
            <a:ext cx="2714644" cy="3571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051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fs00.infourok.ru/images/doc/173/198520/hello_html_m62fa86c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1828373"/>
            <a:ext cx="3850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негізі </a:t>
            </a:r>
            <a:r>
              <a:rPr lang="kk-KZ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kk-KZ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бастауышта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24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«Мұғалім ісі сырттай қарапайым болғанмен – тарихтағы ең ұлы істің бірі»</a:t>
            </a:r>
          </a:p>
          <a:p>
            <a:pPr algn="r"/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К.Д. Ушинский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32856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әдістеме бірлестігінің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 “қазақ бөлімі” 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мұғалім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едагог-зерттеуші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едагог-сарапшы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ірінші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санатты –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Модератор – 3</a:t>
            </a: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кінші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санатты –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анатсыз –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6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620688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</a:t>
            </a:r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мазмұнын жаңарту аясында бастауыш мектепте білім беру мен оқытудың жаңа тәсілдерін енгізу арқылы педагогтардың пәндік-әдістемелік құзіреттілігін арттыру</a:t>
            </a:r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6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476672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мазмұнын жаңарту аясында заманауи білім беру технологияларын үйрену – оқыту мен тәрбие үрдісінде тиімді пайдалану арқылы педагогикалық шеберліктерін </a:t>
            </a:r>
            <a:r>
              <a:rPr lang="kk-KZ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0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767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980729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Бастауыш </a:t>
            </a:r>
            <a:r>
              <a:rPr lang="kk-K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 оқытудың білім беру стандартына сай болуына әдістемелік қолдау көрсету;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Педагогтардың </a:t>
            </a:r>
            <a:r>
              <a:rPr lang="kk-K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шеберлігін арттыру мақсатында инновациялық технологияларды үйрену үшін жағдай жасау;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Оқушылардың </a:t>
            </a:r>
            <a:r>
              <a:rPr lang="kk-K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 және шығармашылық қабілеттерін дамыту мақсатында ақпараттық коммуникативтік технологияларды қолдану.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7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3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257de21b-0a50-4533-b23b-3a6a8b46da30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66" t="12768" r="26956" b="56009"/>
          <a:stretch/>
        </p:blipFill>
        <p:spPr bwMode="auto">
          <a:xfrm>
            <a:off x="539552" y="1454299"/>
            <a:ext cx="2863339" cy="34563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18914" y="1412776"/>
            <a:ext cx="49855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Маней Алима</a:t>
            </a: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Педагог-зерттеуші, </a:t>
            </a:r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 бірлестігінің жетекшісі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 </a:t>
            </a: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«Оқушылардың тілін, шығармашылық қабілеттерін дамыту»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4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37" y="1343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2b2ad3e1-4b3f-453d-8d2c-845fa4aac56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946" t="17596" r="39576" b="58584"/>
          <a:stretch/>
        </p:blipFill>
        <p:spPr bwMode="auto">
          <a:xfrm>
            <a:off x="683568" y="1340768"/>
            <a:ext cx="2880320" cy="3600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3888" y="786184"/>
            <a:ext cx="50040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Джумагалиева </a:t>
            </a:r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Самал Карипхановна</a:t>
            </a: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Педагог-сарапшы, еңбек 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жыл</a:t>
            </a:r>
          </a:p>
          <a:p>
            <a:pPr algn="ctr"/>
            <a:endParaRPr lang="kk-KZ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білімін жетілдіру тақырыбы: </a:t>
            </a:r>
          </a:p>
          <a:p>
            <a:pPr algn="ctr"/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«Ақпарттық коммуникативті технологиялар арқылы оқушылардың сабаққа деген қызығушылығын арттыру»</a:t>
            </a:r>
          </a:p>
        </p:txBody>
      </p:sp>
    </p:spTree>
    <p:extLst>
      <p:ext uri="{BB962C8B-B14F-4D97-AF65-F5344CB8AC3E}">
        <p14:creationId xmlns="" xmlns:p14="http://schemas.microsoft.com/office/powerpoint/2010/main" val="33026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64dac773-dd28-4091-bc7e-683bf14b24e5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68760"/>
            <a:ext cx="257792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134076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Фазульжанова Жаныл </a:t>
            </a:r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Махыметовна</a:t>
            </a: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санатты, </a:t>
            </a:r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37жыл</a:t>
            </a:r>
            <a:endParaRPr lang="kk-KZ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 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 сабағында оқушылардың танымдық қабілеттерін дамыту»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9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up/datai/238652/0003-005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3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Vse\Desktop\28d8b775-e2e0-4e73-9977-81fd6712b47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922" t="358" r="31306" b="38283"/>
          <a:stretch/>
        </p:blipFill>
        <p:spPr bwMode="auto">
          <a:xfrm>
            <a:off x="417591" y="1196752"/>
            <a:ext cx="2642106" cy="3600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5856" y="548680"/>
            <a:ext cx="54726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Сатымова Ремгуль Усербаевна</a:t>
            </a:r>
          </a:p>
          <a:p>
            <a:pPr algn="ctr"/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Педагог-сарапшы, </a:t>
            </a:r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–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</a:p>
          <a:p>
            <a:pPr algn="ctr"/>
            <a:endParaRPr lang="kk-KZ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 жетілдіру тақырыбы: </a:t>
            </a:r>
          </a:p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«Бастауыш с ынып оқушыларының ойлау қабілеттерін дамыту»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365</Words>
  <Application>Microsoft Office PowerPoint</Application>
  <PresentationFormat>Экран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Vse</dc:creator>
  <cp:lastModifiedBy>2</cp:lastModifiedBy>
  <cp:revision>37</cp:revision>
  <dcterms:created xsi:type="dcterms:W3CDTF">2020-10-21T16:31:13Z</dcterms:created>
  <dcterms:modified xsi:type="dcterms:W3CDTF">2022-10-03T15:18:31Z</dcterms:modified>
</cp:coreProperties>
</file>