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2" autoAdjust="0"/>
  </p:normalViewPr>
  <p:slideViewPr>
    <p:cSldViewPr snapToGrid="0">
      <p:cViewPr>
        <p:scale>
          <a:sx n="80" d="100"/>
          <a:sy n="80" d="100"/>
        </p:scale>
        <p:origin x="354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84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78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3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7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14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8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7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9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1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46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2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EEAC-6604-4A01-B22A-B0E0C9C72E09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FD86C-BB56-4D97-87BF-2156B6898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119" y="831309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4800" b="1" dirty="0" smtClean="0">
                <a:solidFill>
                  <a:srgbClr val="FFFF00"/>
                </a:solidFill>
              </a:rPr>
              <a:t>«Өнерлі өлмес, үміт сөнбес»</a:t>
            </a:r>
          </a:p>
          <a:p>
            <a:pPr marL="0" indent="0" algn="ctr">
              <a:buNone/>
            </a:pPr>
            <a:r>
              <a:rPr lang="kk-KZ" sz="4400" dirty="0" smtClean="0">
                <a:solidFill>
                  <a:srgbClr val="002060"/>
                </a:solidFill>
              </a:rPr>
              <a:t>атты эстетикалық пәндер апталығы</a:t>
            </a:r>
            <a:endParaRPr lang="ru-RU" sz="4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10.10 -14.10.2022 жыл</a:t>
            </a:r>
          </a:p>
          <a:p>
            <a:pPr marL="0" indent="0" algn="ctr">
              <a:buNone/>
            </a:pPr>
            <a:r>
              <a:rPr lang="kk-KZ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 : </a:t>
            </a:r>
            <a:r>
              <a:rPr lang="kk-KZ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эстетикалық сезімін және эстетикалық қабылдауын шығармашылық шараларды жүргізу арқылы дамыту. Оқытудың жаңаша әдіс-тәсілдерін пайдалана отырып, оқушылардың білімге деген құштарлығын,  шығармашылық қабілеттерін, білім сапасын  арттыру.</a:t>
            </a:r>
            <a:endParaRPr lang="ru-RU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b="1" i="1" dirty="0" smtClean="0"/>
              <a:t> </a:t>
            </a:r>
            <a:endParaRPr lang="ru-RU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b="1" dirty="0" smtClean="0">
              <a:solidFill>
                <a:srgbClr val="FF0000"/>
              </a:solidFill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b="1" dirty="0" smtClean="0">
                <a:solidFill>
                  <a:srgbClr val="002060"/>
                </a:solidFill>
              </a:rPr>
              <a:t> </a:t>
            </a:r>
            <a:endPara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5314" y="4930133"/>
            <a:ext cx="65" cy="2725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277" y="2941277"/>
            <a:ext cx="975445" cy="975445"/>
          </a:xfrm>
          <a:prstGeom prst="rect">
            <a:avLst/>
          </a:prstGeom>
        </p:spPr>
      </p:pic>
      <p:sp>
        <p:nvSpPr>
          <p:cNvPr id="7" name="4-конечная звезда 6"/>
          <p:cNvSpPr/>
          <p:nvPr/>
        </p:nvSpPr>
        <p:spPr>
          <a:xfrm>
            <a:off x="358810" y="5115713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20914" y="240798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0696137" y="393261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5950635" y="5595916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10234247" y="4903127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7752" y="-210709"/>
            <a:ext cx="9144000" cy="801971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Эстетикалық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апталығының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06"/>
          <a:stretch/>
        </p:blipFill>
        <p:spPr>
          <a:xfrm>
            <a:off x="1852344" y="695126"/>
            <a:ext cx="8435800" cy="5813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795" y="858835"/>
            <a:ext cx="975445" cy="9754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0197" y="3602038"/>
            <a:ext cx="717861" cy="71786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52" y="403726"/>
            <a:ext cx="975445" cy="975445"/>
          </a:xfrm>
          <a:prstGeom prst="rect">
            <a:avLst/>
          </a:prstGeom>
        </p:spPr>
      </p:pic>
      <p:sp>
        <p:nvSpPr>
          <p:cNvPr id="12" name="4-конечная звезда 11"/>
          <p:cNvSpPr/>
          <p:nvPr/>
        </p:nvSpPr>
        <p:spPr>
          <a:xfrm>
            <a:off x="333264" y="3103330"/>
            <a:ext cx="808506" cy="896815"/>
          </a:xfrm>
          <a:prstGeom prst="star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10810063" y="5468509"/>
            <a:ext cx="808506" cy="896815"/>
          </a:xfrm>
          <a:prstGeom prst="star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521919" y="5777133"/>
            <a:ext cx="808506" cy="896815"/>
          </a:xfrm>
          <a:prstGeom prst="star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10784293" y="2206515"/>
            <a:ext cx="808506" cy="896815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989705" y="1915811"/>
            <a:ext cx="808506" cy="896815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721174" y="4327180"/>
            <a:ext cx="808506" cy="896815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354688" y="1035492"/>
            <a:ext cx="808506" cy="896815"/>
          </a:xfrm>
          <a:prstGeom prst="star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11085291" y="741054"/>
            <a:ext cx="808506" cy="896815"/>
          </a:xfrm>
          <a:prstGeom prst="star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48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111" y="262845"/>
            <a:ext cx="10515600" cy="267921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6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Апталықтың  ашылу салтанаты</a:t>
            </a:r>
            <a:endParaRPr lang="ru-RU" sz="36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515" y="787679"/>
            <a:ext cx="5665474" cy="5665474"/>
          </a:xfrm>
        </p:spPr>
      </p:pic>
      <p:sp>
        <p:nvSpPr>
          <p:cNvPr id="16" name="4-конечная звезда 15"/>
          <p:cNvSpPr/>
          <p:nvPr/>
        </p:nvSpPr>
        <p:spPr>
          <a:xfrm>
            <a:off x="1853712" y="40444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10517358" y="1925023"/>
            <a:ext cx="914400" cy="914400"/>
          </a:xfrm>
          <a:prstGeom prst="star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9757117" y="1280613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10757095" y="4110112"/>
            <a:ext cx="914400" cy="914400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9078351" y="365291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10896600" y="17584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301284" y="351030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1558000" y="4038840"/>
            <a:ext cx="914400" cy="914400"/>
          </a:xfrm>
          <a:prstGeom prst="star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147125" y="365125"/>
            <a:ext cx="914400" cy="914400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10147496" y="541217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218049" y="5430130"/>
            <a:ext cx="914400" cy="914400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1191946" y="1676880"/>
            <a:ext cx="914400" cy="914400"/>
          </a:xfrm>
          <a:prstGeom prst="star4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44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Эстетикалық  пәндер апталығының    жоспары.</vt:lpstr>
      <vt:lpstr>Апталықтың  ашылу салтанаты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Эстетикалық  пәндер апталығының  ашылу  салтанатының  жоспары.</dc:title>
  <dc:creator>Абай</dc:creator>
  <cp:lastModifiedBy>Абай</cp:lastModifiedBy>
  <cp:revision>13</cp:revision>
  <dcterms:created xsi:type="dcterms:W3CDTF">2022-10-10T10:12:55Z</dcterms:created>
  <dcterms:modified xsi:type="dcterms:W3CDTF">2022-10-10T12:18:57Z</dcterms:modified>
</cp:coreProperties>
</file>