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0756E-53D3-4353-B8AD-E0D2D88C9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99ACA2-BA4B-4CA4-A16A-FEACF22C6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C11428-C017-477A-86E2-ABED3E27A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137F-37F6-4C83-80E1-6F560BC916A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32BC8B-D347-4147-8D73-ADD2DAB41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08469-F405-4A63-820D-8965F05E1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D831-D0CB-4923-A99D-F6F64F886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65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A660F-4765-4FC4-90A4-D9AAAB268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47927B-16B8-418F-9491-A6928A541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223E6A-3310-4E46-BAB1-D4EA2DDCE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137F-37F6-4C83-80E1-6F560BC916A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51E45C-D17D-4185-A638-F64C82412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273259-F038-48BC-BE9C-1E424000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D831-D0CB-4923-A99D-F6F64F886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1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975AD3-EEDF-4E58-8B8B-0A5D3892C6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7CE4FC-9328-4DDB-82CB-F4481A670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63B7D4-E735-4894-B2B1-689F4C84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137F-37F6-4C83-80E1-6F560BC916A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FB5824-49F1-4740-9C04-C2066A90B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5DC60-8294-4E7F-9799-7539341C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D831-D0CB-4923-A99D-F6F64F886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96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6BF6C-480E-4CC9-A966-AA2317B0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A8CBF2-D099-4908-B879-F3509C42F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25A41D-A253-46CB-A4C4-D34F0EFEA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137F-37F6-4C83-80E1-6F560BC916A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A5412-C71E-4EE8-BA1E-CF8ACF4C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7357E8-6C49-41AF-91AE-7601C684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D831-D0CB-4923-A99D-F6F64F886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92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75B97-E4EF-4694-96F8-76C0F71B9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513C98-FEF7-4A61-9D40-5AB9F658B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92C1AF-FE77-40DA-B168-C89D6BB38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137F-37F6-4C83-80E1-6F560BC916A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555DA1-8274-4B1A-A3A6-F2A4926FD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88E5E3-C4F5-403A-82E8-9E6849FD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D831-D0CB-4923-A99D-F6F64F886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83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970D8-F4BF-45CA-A3D0-73C746A4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A17BA6-E97E-4A89-A436-31F35ABAA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091D3C-EBF7-4425-A423-F5409D23C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D2A6DF-2881-46C5-9FC0-38D8DF25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137F-37F6-4C83-80E1-6F560BC916A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19E24-8422-484D-84B7-9066D8B6E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0BFAEB-3FC5-46A5-A2C0-F7C8E8DD6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D831-D0CB-4923-A99D-F6F64F886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4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5B658-6CC1-4911-9A03-77C750619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E478FB-F491-46D3-9DAF-92AA9AAA8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C6095E-9FAB-4F58-9606-334CD24B8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EAC6E4-4EAC-4D28-A267-42C7C6DF3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AF3573-B27C-4AFA-82F6-D09654393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CD1074-662E-4EA4-9E8D-6CB177631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137F-37F6-4C83-80E1-6F560BC916A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75DCD2-999F-4A5D-9B75-23EE0AEB6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477230-027E-47CD-9CD1-F2448B4BA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D831-D0CB-4923-A99D-F6F64F886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45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0565E-DBAC-441A-BD22-C2A9E8CC6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947A29D-ABB4-401C-8569-C06F4F2E7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137F-37F6-4C83-80E1-6F560BC916A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CC2429-3097-449A-8051-61B9C4B8E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AC96B6C-77F4-4962-95A6-931E0999E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D831-D0CB-4923-A99D-F6F64F886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28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9216D7-81B6-4D11-AB1A-0B7B3362B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137F-37F6-4C83-80E1-6F560BC916A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3432A9-EB08-40FB-A489-69CFC0382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7CF3BC-15D5-4729-8DF2-AB454AE4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D831-D0CB-4923-A99D-F6F64F886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18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E53D7-A982-4185-A7E1-A54B4DFC9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17958-C218-463D-8B5A-A7724C793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07EB15-6C01-42EB-B133-37E300F2A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F247CA-FF5F-4F66-9A7E-D94966BDF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137F-37F6-4C83-80E1-6F560BC916A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C80044-C372-42A6-8489-856F4AE4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DB9585-03BE-4B71-9F52-75324A93D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D831-D0CB-4923-A99D-F6F64F886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98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2670D-8BD8-4A6F-9655-5DB9B35B6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9A9506-83DC-4D05-A85D-40547ACC87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77F917-E63D-40A7-A9D0-157F182C5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24B422-AFFD-4DB2-B301-B76CF22E7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137F-37F6-4C83-80E1-6F560BC916A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4A3051-6580-42C9-A377-CA5B712DA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D9EE84-80E0-4DC5-BB81-AEB428BD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D831-D0CB-4923-A99D-F6F64F886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08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423CC-091A-4506-A14F-791D68655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77A6E1-8F8F-4771-93F0-F1A093530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F79AC-AB5C-4778-B3F5-A92CB727D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F137F-37F6-4C83-80E1-6F560BC916A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52CB1-E8D5-45CF-B188-4B3031AE6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CF3E94-9209-43FE-A483-E5167F6FF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0D831-D0CB-4923-A99D-F6F64F886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93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294B8B94-C607-48A4-9CC3-E33EB2785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73" y="1825625"/>
            <a:ext cx="9573491" cy="4667250"/>
          </a:xfr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A8FB17B9-9C72-4AA0-B418-95222ED42980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kk-KZ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Ақмола облысыбілім басқармасының  Көкшетау қаласы бойынша білім бөлімі Красный Яр аулының №1 жалпы орта білім беретін мектебі мұғалімдер күніне орай Бурабайға «Круиз» фирмасымен кәсіподақ есебінен демалып қайтты </a:t>
            </a:r>
            <a:endParaRPr lang="ru-RU" sz="2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84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5F55C30-787E-4920-B0E6-70B952B48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Алмаз санаторий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14F79FB-B893-4779-B6C5-A2FAD54E3C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9F2129FE-414F-48BE-9875-37CD34E7CB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48136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02A0EC-208A-45A7-9CB7-A2FC23A52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 тамаша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51DE0CF-917B-47F6-AC9B-A39A66132B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8D1A114F-8B84-4DA9-92D4-8102DCD0E7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417834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1C9DA8-E52C-4B83-95C4-BDE25657C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 інжу маржаны – Бурабай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7BF9FB3-2243-4B80-9B8F-0AC66BD18A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342F7BC2-2349-452E-B045-CC687A7C18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85999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4204C-6ABF-4731-960C-47948997B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Бассейн</a:t>
            </a:r>
            <a:r>
              <a:rPr lang="kk-KZ" dirty="0"/>
              <a:t> 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496DAFC-6FD7-4137-8C91-CBDC9C150F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73F77D71-DA17-4B43-83E6-2DBB934DA0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23531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98E66-8FD2-4FBF-AED1-DAE62E0C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65125"/>
            <a:ext cx="10536382" cy="1325563"/>
          </a:xfrm>
        </p:spPr>
        <p:txBody>
          <a:bodyPr/>
          <a:lstStyle/>
          <a:p>
            <a:pPr algn="ctr"/>
            <a:r>
              <a:rPr lang="kk-KZ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Таза бұлақ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1BDA43E-0C12-4C24-9A39-EB95064636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36BB3D09-7691-421A-8611-EBA2E52B65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81" y="1825625"/>
            <a:ext cx="2446437" cy="4351338"/>
          </a:xfrm>
        </p:spPr>
      </p:pic>
    </p:spTree>
    <p:extLst>
      <p:ext uri="{BB962C8B-B14F-4D97-AF65-F5344CB8AC3E}">
        <p14:creationId xmlns:p14="http://schemas.microsoft.com/office/powerpoint/2010/main" val="68272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AEF76-33A6-4C2B-8DC0-ACE767A0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Көңілді демалыс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1238EAC-6A78-46C2-857C-D033BD64F4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3805D5C3-47FB-4C9B-B324-44F5963B0F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656011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      Ақмола облысыбілім басқармасының  Көкшетау қаласы бойынша білім бөлімі Красный Яр аулының №1 жалпы орта білім беретін мектебі мұғалімдер күніне орай Бурабайға «Круиз» фирмасымен кәсіподақ есебінен демалып қайтты </vt:lpstr>
      <vt:lpstr>Алмаз санаторий </vt:lpstr>
      <vt:lpstr>Табиғат тамаша </vt:lpstr>
      <vt:lpstr>Қазақстанның інжу маржаны – Бурабай </vt:lpstr>
      <vt:lpstr>Бассейн </vt:lpstr>
      <vt:lpstr>Таза бұлақ </vt:lpstr>
      <vt:lpstr>Көңілді демалыс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Ақмола облысыбілім басқармасының  Көкшетау қаласы бойынша білім бөлімі Красный Яр аулының №1 жалпы орта білім беретін мектебі мұғалімдер күніне орай Бурабайға «Круиз» фирмасымен кәсіподақ есебінен демалып қайтты </dc:title>
  <dc:creator>gulsara2021@outlook.com</dc:creator>
  <cp:lastModifiedBy>gulsara2021@outlook.com</cp:lastModifiedBy>
  <cp:revision>1</cp:revision>
  <dcterms:created xsi:type="dcterms:W3CDTF">2021-09-29T10:34:54Z</dcterms:created>
  <dcterms:modified xsi:type="dcterms:W3CDTF">2021-09-29T10:34:54Z</dcterms:modified>
</cp:coreProperties>
</file>