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ККККККК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642918"/>
            <a:ext cx="6500858" cy="52149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645150"/>
          </a:xfrm>
        </p:spPr>
        <p:txBody>
          <a:bodyPr>
            <a:normAutofit/>
          </a:bodyPr>
          <a:lstStyle/>
          <a:p>
            <a:r>
              <a:rPr lang="en-US" b="1" dirty="0" smtClean="0"/>
              <a:t>COVID-19 </a:t>
            </a:r>
            <a:r>
              <a:rPr lang="ru-RU" b="1" dirty="0" err="1" smtClean="0"/>
              <a:t>коронавирустік</a:t>
            </a:r>
            <a:r>
              <a:rPr lang="ru-RU" b="1" dirty="0" smtClean="0"/>
              <a:t> </a:t>
            </a:r>
            <a:r>
              <a:rPr lang="ru-RU" b="1" dirty="0" err="1" smtClean="0"/>
              <a:t>жұқпасы </a:t>
            </a:r>
            <a:r>
              <a:rPr lang="ru-RU" b="1" dirty="0" smtClean="0"/>
              <a:t>– </a:t>
            </a:r>
            <a:r>
              <a:rPr lang="ru-RU" b="1" dirty="0" err="1" smtClean="0"/>
              <a:t>бұл бұрын адамдарда</a:t>
            </a:r>
            <a:r>
              <a:rPr lang="ru-RU" b="1" dirty="0" smtClean="0"/>
              <a:t> </a:t>
            </a:r>
            <a:r>
              <a:rPr lang="ru-RU" b="1" dirty="0" err="1" smtClean="0"/>
              <a:t>анықталмаған жаңа коронавирустен</a:t>
            </a:r>
            <a:r>
              <a:rPr lang="ru-RU" b="1" dirty="0" smtClean="0"/>
              <a:t> </a:t>
            </a:r>
            <a:r>
              <a:rPr lang="ru-RU" b="1" dirty="0" err="1" smtClean="0"/>
              <a:t>туындаған жұқпалы </a:t>
            </a:r>
            <a:r>
              <a:rPr lang="ru-RU" b="1" dirty="0" smtClean="0"/>
              <a:t>ауру.</a:t>
            </a:r>
            <a:endParaRPr lang="ru-RU" dirty="0" smtClean="0"/>
          </a:p>
          <a:p>
            <a:r>
              <a:rPr lang="ru-RU" b="1" dirty="0" err="1" smtClean="0"/>
              <a:t>Аталған вирустың әсері жөтел, қызу көтерілу, күрделі жағдайларда өкпе қабынуы секілді</a:t>
            </a:r>
            <a:r>
              <a:rPr lang="ru-RU" b="1" dirty="0" smtClean="0"/>
              <a:t> </a:t>
            </a:r>
            <a:r>
              <a:rPr lang="ru-RU" b="1" dirty="0" err="1" smtClean="0"/>
              <a:t>белгілерімен</a:t>
            </a:r>
            <a:r>
              <a:rPr lang="ru-RU" b="1" dirty="0" smtClean="0"/>
              <a:t> </a:t>
            </a:r>
            <a:r>
              <a:rPr lang="ru-RU" b="1" dirty="0" err="1" smtClean="0"/>
              <a:t>респираторлық тұмау ауруларының дамуына</a:t>
            </a:r>
            <a:r>
              <a:rPr lang="ru-RU" b="1" dirty="0" smtClean="0"/>
              <a:t> </a:t>
            </a:r>
            <a:r>
              <a:rPr lang="ru-RU" b="1" dirty="0" err="1" smtClean="0"/>
              <a:t>әкеледі.</a:t>
            </a:r>
            <a:endParaRPr lang="ru-RU" dirty="0" smtClean="0"/>
          </a:p>
          <a:p>
            <a:pPr lvl="8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ІНДЕТТІҢ ТАРАЛУЫ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err="1" smtClean="0"/>
              <a:t>Жаңа коронавирус</a:t>
            </a:r>
            <a:r>
              <a:rPr lang="ru-RU" dirty="0" smtClean="0"/>
              <a:t> </a:t>
            </a:r>
            <a:r>
              <a:rPr lang="ru-RU" dirty="0" err="1" smtClean="0"/>
              <a:t>ең алдымен</a:t>
            </a:r>
            <a:r>
              <a:rPr lang="ru-RU" dirty="0" smtClean="0"/>
              <a:t> </a:t>
            </a:r>
            <a:r>
              <a:rPr lang="ru-RU" dirty="0" err="1" smtClean="0"/>
              <a:t>індетті</a:t>
            </a:r>
            <a:r>
              <a:rPr lang="ru-RU" dirty="0" smtClean="0"/>
              <a:t> </a:t>
            </a:r>
            <a:r>
              <a:rPr lang="ru-RU" dirty="0" err="1" smtClean="0"/>
              <a:t>жұқтырған адаммен</a:t>
            </a:r>
            <a:r>
              <a:rPr lang="ru-RU" dirty="0" smtClean="0"/>
              <a:t> </a:t>
            </a:r>
            <a:r>
              <a:rPr lang="ru-RU" dirty="0" err="1" smtClean="0"/>
              <a:t>жақын байланыс</a:t>
            </a:r>
            <a:r>
              <a:rPr lang="ru-RU" dirty="0" smtClean="0"/>
              <a:t> </a:t>
            </a:r>
            <a:r>
              <a:rPr lang="ru-RU" dirty="0" err="1" smtClean="0"/>
              <a:t>орнату</a:t>
            </a:r>
            <a:r>
              <a:rPr lang="ru-RU" dirty="0" smtClean="0"/>
              <a:t>, </a:t>
            </a:r>
            <a:r>
              <a:rPr lang="ru-RU" dirty="0" err="1" smtClean="0"/>
              <a:t>яғни, келесі</a:t>
            </a:r>
            <a:r>
              <a:rPr lang="ru-RU" dirty="0" smtClean="0"/>
              <a:t> </a:t>
            </a:r>
            <a:r>
              <a:rPr lang="ru-RU" dirty="0" err="1" smtClean="0"/>
              <a:t>адамға жөтелгенде </a:t>
            </a:r>
            <a:r>
              <a:rPr lang="ru-RU" dirty="0" smtClean="0"/>
              <a:t>не </a:t>
            </a:r>
            <a:r>
              <a:rPr lang="ru-RU" dirty="0" err="1" smtClean="0"/>
              <a:t>түшкіргенде науқастың мұрнынан</a:t>
            </a:r>
            <a:r>
              <a:rPr lang="ru-RU" dirty="0" smtClean="0"/>
              <a:t>, </a:t>
            </a:r>
            <a:r>
              <a:rPr lang="ru-RU" dirty="0" err="1" smtClean="0"/>
              <a:t>аузынан</a:t>
            </a:r>
            <a:r>
              <a:rPr lang="ru-RU" dirty="0" smtClean="0"/>
              <a:t> </a:t>
            </a:r>
            <a:r>
              <a:rPr lang="ru-RU" dirty="0" err="1" smtClean="0"/>
              <a:t>бөлінетін ұсақ сілекей</a:t>
            </a:r>
            <a:r>
              <a:rPr lang="ru-RU" dirty="0" smtClean="0"/>
              <a:t> </a:t>
            </a:r>
            <a:r>
              <a:rPr lang="ru-RU" dirty="0" err="1" smtClean="0"/>
              <a:t>тамшылары</a:t>
            </a:r>
            <a:r>
              <a:rPr lang="ru-RU" dirty="0" smtClean="0"/>
              <a:t> </a:t>
            </a:r>
            <a:r>
              <a:rPr lang="ru-RU" dirty="0" err="1" smtClean="0"/>
              <a:t>арқылы тарайды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859463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КОРОНАВИРУСТЫҢ БЕЛГІЛЕРІ ҚАНДАЙ?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err="1" smtClean="0"/>
              <a:t>Коронавирус</a:t>
            </a:r>
            <a:r>
              <a:rPr lang="ru-RU" dirty="0" smtClean="0"/>
              <a:t> </a:t>
            </a:r>
            <a:r>
              <a:rPr lang="ru-RU" dirty="0" err="1" smtClean="0"/>
              <a:t>адамның өкпе жолдарын</a:t>
            </a:r>
            <a:r>
              <a:rPr lang="ru-RU" dirty="0" smtClean="0"/>
              <a:t> </a:t>
            </a:r>
            <a:r>
              <a:rPr lang="ru-RU" dirty="0" err="1" smtClean="0"/>
              <a:t>зақымдайды.</a:t>
            </a:r>
            <a:r>
              <a:rPr lang="ru-RU" dirty="0" smtClean="0"/>
              <a:t> </a:t>
            </a:r>
            <a:r>
              <a:rPr lang="ru-RU" dirty="0" err="1" smtClean="0"/>
              <a:t>Аурудың алғашқы белгілері</a:t>
            </a:r>
            <a:r>
              <a:rPr lang="ru-RU" dirty="0" smtClean="0"/>
              <a:t> </a:t>
            </a:r>
            <a:r>
              <a:rPr lang="ru-RU" dirty="0" err="1" smtClean="0"/>
              <a:t>дене</a:t>
            </a:r>
            <a:r>
              <a:rPr lang="ru-RU" dirty="0" smtClean="0"/>
              <a:t> </a:t>
            </a:r>
            <a:r>
              <a:rPr lang="ru-RU" dirty="0" err="1" smtClean="0"/>
              <a:t>қызуының көтерілуі, тамақ ауруы</a:t>
            </a:r>
            <a:r>
              <a:rPr lang="ru-RU" dirty="0" smtClean="0"/>
              <a:t>, </a:t>
            </a:r>
            <a:r>
              <a:rPr lang="ru-RU" dirty="0" err="1" smtClean="0"/>
              <a:t>жөтелу, тыныс</a:t>
            </a:r>
            <a:r>
              <a:rPr lang="ru-RU" dirty="0" smtClean="0"/>
              <a:t> </a:t>
            </a:r>
            <a:r>
              <a:rPr lang="ru-RU" dirty="0" err="1" smtClean="0"/>
              <a:t>алудың қиындауынан басталады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Ғалымдардың зерттеуі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, </a:t>
            </a:r>
            <a:r>
              <a:rPr lang="ru-RU" dirty="0" err="1" smtClean="0"/>
              <a:t>аурудың белгілері</a:t>
            </a:r>
            <a:r>
              <a:rPr lang="ru-RU" dirty="0" smtClean="0"/>
              <a:t> </a:t>
            </a:r>
            <a:r>
              <a:rPr lang="ru-RU" dirty="0" err="1" smtClean="0"/>
              <a:t>шамамен</a:t>
            </a:r>
            <a:r>
              <a:rPr lang="ru-RU" dirty="0" smtClean="0"/>
              <a:t> 5 </a:t>
            </a:r>
            <a:r>
              <a:rPr lang="ru-RU" dirty="0" err="1" smtClean="0"/>
              <a:t>күннен кейін</a:t>
            </a:r>
            <a:r>
              <a:rPr lang="ru-RU" dirty="0" smtClean="0"/>
              <a:t> </a:t>
            </a:r>
            <a:r>
              <a:rPr lang="ru-RU" dirty="0" err="1" smtClean="0"/>
              <a:t>біліне</a:t>
            </a:r>
            <a:r>
              <a:rPr lang="ru-RU" dirty="0" smtClean="0"/>
              <a:t> </a:t>
            </a:r>
            <a:r>
              <a:rPr lang="ru-RU" dirty="0" err="1" smtClean="0"/>
              <a:t>бастайды</a:t>
            </a:r>
            <a:r>
              <a:rPr lang="ru-RU" dirty="0" smtClean="0"/>
              <a:t>. </a:t>
            </a:r>
            <a:r>
              <a:rPr lang="ru-RU" dirty="0" err="1" smtClean="0"/>
              <a:t>Кей</a:t>
            </a:r>
            <a:r>
              <a:rPr lang="ru-RU" dirty="0" smtClean="0"/>
              <a:t> </a:t>
            </a:r>
            <a:r>
              <a:rPr lang="ru-RU" dirty="0" err="1" smtClean="0"/>
              <a:t>адамдарда</a:t>
            </a:r>
            <a:r>
              <a:rPr lang="ru-RU" dirty="0" smtClean="0"/>
              <a:t> </a:t>
            </a:r>
            <a:r>
              <a:rPr lang="ru-RU" dirty="0" err="1" smtClean="0"/>
              <a:t>бұл кезең одан</a:t>
            </a:r>
            <a:r>
              <a:rPr lang="ru-RU" dirty="0" smtClean="0"/>
              <a:t> </a:t>
            </a:r>
            <a:r>
              <a:rPr lang="ru-RU" dirty="0" err="1" smtClean="0"/>
              <a:t>ұзақ болуы</a:t>
            </a:r>
            <a:r>
              <a:rPr lang="ru-RU" dirty="0" smtClean="0"/>
              <a:t> </a:t>
            </a:r>
            <a:r>
              <a:rPr lang="ru-RU" dirty="0" err="1" smtClean="0"/>
              <a:t>мүмкін.</a:t>
            </a:r>
            <a:endParaRPr lang="ru-RU" dirty="0" smtClean="0"/>
          </a:p>
          <a:p>
            <a:r>
              <a:rPr lang="ru-RU" dirty="0" smtClean="0"/>
              <a:t>БДҰ </a:t>
            </a:r>
            <a:r>
              <a:rPr lang="ru-RU" dirty="0" err="1" smtClean="0"/>
              <a:t>мәлімдемесі бойынша</a:t>
            </a:r>
            <a:r>
              <a:rPr lang="ru-RU" dirty="0" smtClean="0"/>
              <a:t>, </a:t>
            </a:r>
            <a:r>
              <a:rPr lang="ru-RU" dirty="0" err="1" smtClean="0"/>
              <a:t>инкубациялық кезең </a:t>
            </a:r>
            <a:r>
              <a:rPr lang="ru-RU" dirty="0" smtClean="0"/>
              <a:t>14 </a:t>
            </a:r>
            <a:r>
              <a:rPr lang="ru-RU" dirty="0" err="1" smtClean="0"/>
              <a:t>күнге дейін</a:t>
            </a:r>
            <a:r>
              <a:rPr lang="ru-RU" dirty="0" smtClean="0"/>
              <a:t> </a:t>
            </a:r>
            <a:r>
              <a:rPr lang="ru-RU" dirty="0" err="1" smtClean="0"/>
              <a:t>созылады</a:t>
            </a:r>
            <a:r>
              <a:rPr lang="ru-RU" dirty="0" smtClean="0"/>
              <a:t>. </a:t>
            </a:r>
            <a:r>
              <a:rPr lang="ru-RU" dirty="0" err="1" smtClean="0"/>
              <a:t>Өзге </a:t>
            </a:r>
            <a:r>
              <a:rPr lang="ru-RU" dirty="0" smtClean="0"/>
              <a:t>де </a:t>
            </a:r>
            <a:r>
              <a:rPr lang="ru-RU" dirty="0" err="1" smtClean="0"/>
              <a:t>дәрігерлердің анықтамасы бойынша</a:t>
            </a:r>
            <a:r>
              <a:rPr lang="ru-RU" dirty="0" smtClean="0"/>
              <a:t> </a:t>
            </a:r>
            <a:r>
              <a:rPr lang="ru-RU" dirty="0" err="1" smtClean="0"/>
              <a:t>бұл кезең </a:t>
            </a:r>
            <a:r>
              <a:rPr lang="ru-RU" dirty="0" smtClean="0"/>
              <a:t>24 </a:t>
            </a:r>
            <a:r>
              <a:rPr lang="ru-RU" dirty="0" err="1" smtClean="0"/>
              <a:t>күнге дейін</a:t>
            </a:r>
            <a:r>
              <a:rPr lang="ru-RU" dirty="0" smtClean="0"/>
              <a:t> </a:t>
            </a:r>
            <a:r>
              <a:rPr lang="ru-RU" dirty="0" err="1" smtClean="0"/>
              <a:t>созылуы</a:t>
            </a:r>
            <a:r>
              <a:rPr lang="ru-RU" dirty="0" smtClean="0"/>
              <a:t> </a:t>
            </a:r>
            <a:r>
              <a:rPr lang="ru-RU" dirty="0" err="1" smtClean="0"/>
              <a:t>мүмкін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>
            <a:normAutofit fontScale="55000" lnSpcReduction="20000"/>
          </a:bodyPr>
          <a:lstStyle/>
          <a:p>
            <a:r>
              <a:rPr lang="ru-RU" b="1" u="sng" dirty="0" smtClean="0"/>
              <a:t>КОРОНАВИРУСТАН ҚАЛАЙ ҚОРҒАНУ ҚАЖЕТ?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err="1" smtClean="0"/>
              <a:t>Қолды өте жиі</a:t>
            </a:r>
            <a:r>
              <a:rPr lang="ru-RU" dirty="0" smtClean="0"/>
              <a:t> 20 секунд </a:t>
            </a:r>
            <a:r>
              <a:rPr lang="ru-RU" dirty="0" err="1" smtClean="0"/>
              <a:t>бойы</a:t>
            </a:r>
            <a:r>
              <a:rPr lang="ru-RU" dirty="0" smtClean="0"/>
              <a:t> </a:t>
            </a:r>
            <a:r>
              <a:rPr lang="ru-RU" dirty="0" err="1" smtClean="0"/>
              <a:t>сабындап</a:t>
            </a:r>
            <a:r>
              <a:rPr lang="ru-RU" dirty="0" smtClean="0"/>
              <a:t> </a:t>
            </a:r>
            <a:r>
              <a:rPr lang="ru-RU" dirty="0" err="1" smtClean="0"/>
              <a:t>жуу</a:t>
            </a:r>
            <a:r>
              <a:rPr lang="ru-RU" dirty="0" smtClean="0"/>
              <a:t> (</a:t>
            </a:r>
            <a:r>
              <a:rPr lang="ru-RU" dirty="0" err="1" smtClean="0"/>
              <a:t>микробтарды</a:t>
            </a:r>
            <a:r>
              <a:rPr lang="ru-RU" dirty="0" smtClean="0"/>
              <a:t> </a:t>
            </a:r>
            <a:r>
              <a:rPr lang="ru-RU" dirty="0" err="1" smtClean="0"/>
              <a:t>өлтіруге </a:t>
            </a:r>
            <a:r>
              <a:rPr lang="ru-RU" dirty="0" smtClean="0"/>
              <a:t>антисептик </a:t>
            </a:r>
            <a:r>
              <a:rPr lang="ru-RU" dirty="0" err="1" smtClean="0"/>
              <a:t>көмектеседі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Түшкіргенде және жөтелгенде мұрын-аузыңызды қағаз майлықпен </a:t>
            </a:r>
            <a:r>
              <a:rPr lang="ru-RU" dirty="0" smtClean="0"/>
              <a:t>не </a:t>
            </a:r>
            <a:r>
              <a:rPr lang="ru-RU" dirty="0" err="1" smtClean="0"/>
              <a:t>шынтағыңызбен жабыңыз</a:t>
            </a:r>
            <a:r>
              <a:rPr lang="ru-RU" dirty="0" smtClean="0"/>
              <a:t>. </a:t>
            </a:r>
            <a:r>
              <a:rPr lang="ru-RU" dirty="0" err="1" smtClean="0"/>
              <a:t>Содан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майлықты жабық контейнерге</a:t>
            </a:r>
            <a:r>
              <a:rPr lang="ru-RU" dirty="0" smtClean="0"/>
              <a:t> </a:t>
            </a:r>
            <a:r>
              <a:rPr lang="ru-RU" dirty="0" err="1" smtClean="0"/>
              <a:t>тастап</a:t>
            </a:r>
            <a:r>
              <a:rPr lang="ru-RU" dirty="0" smtClean="0"/>
              <a:t>, </a:t>
            </a:r>
            <a:r>
              <a:rPr lang="ru-RU" dirty="0" err="1" smtClean="0"/>
              <a:t>қолыңызды жуыңыз;</a:t>
            </a:r>
            <a:endParaRPr lang="ru-RU" dirty="0" smtClean="0"/>
          </a:p>
          <a:p>
            <a:r>
              <a:rPr lang="ru-RU" dirty="0" err="1" smtClean="0"/>
              <a:t>Қолыңызды көзіңізге, мұрныңызға және аузыңызға тигізбеңіз, бұлар вирустың </a:t>
            </a:r>
            <a:r>
              <a:rPr lang="ru-RU" dirty="0" smtClean="0"/>
              <a:t>"</a:t>
            </a:r>
            <a:r>
              <a:rPr lang="ru-RU" dirty="0" err="1" smtClean="0"/>
              <a:t>кіріс</a:t>
            </a:r>
            <a:r>
              <a:rPr lang="ru-RU" dirty="0" smtClean="0"/>
              <a:t> </a:t>
            </a:r>
            <a:r>
              <a:rPr lang="ru-RU" dirty="0" err="1" smtClean="0"/>
              <a:t>қақпасы" саналады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Жөтел, жоғары </a:t>
            </a:r>
            <a:r>
              <a:rPr lang="ru-RU" dirty="0" smtClean="0"/>
              <a:t>температура </a:t>
            </a:r>
            <a:r>
              <a:rPr lang="ru-RU" dirty="0" err="1" smtClean="0"/>
              <a:t>және тыныс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мүшелері ауруларының басқа симптомдары</a:t>
            </a:r>
            <a:r>
              <a:rPr lang="ru-RU" dirty="0" smtClean="0"/>
              <a:t> бар </a:t>
            </a:r>
            <a:r>
              <a:rPr lang="ru-RU" dirty="0" err="1" smtClean="0"/>
              <a:t>адамдардан</a:t>
            </a:r>
            <a:r>
              <a:rPr lang="ru-RU" dirty="0" smtClean="0"/>
              <a:t> </a:t>
            </a:r>
            <a:r>
              <a:rPr lang="ru-RU" dirty="0" err="1" smtClean="0"/>
              <a:t>аулақ жүріңіз</a:t>
            </a:r>
            <a:r>
              <a:rPr lang="ru-RU" dirty="0" smtClean="0"/>
              <a:t>;</a:t>
            </a:r>
          </a:p>
          <a:p>
            <a:r>
              <a:rPr lang="ru-RU" dirty="0" smtClean="0"/>
              <a:t>Адам </a:t>
            </a:r>
            <a:r>
              <a:rPr lang="ru-RU" dirty="0" err="1" smtClean="0"/>
              <a:t>көп жиналатын</a:t>
            </a:r>
            <a:r>
              <a:rPr lang="ru-RU" dirty="0" smtClean="0"/>
              <a:t> </a:t>
            </a:r>
            <a:r>
              <a:rPr lang="ru-RU" dirty="0" err="1" smtClean="0"/>
              <a:t>қоғамдық орындарға</a:t>
            </a:r>
            <a:r>
              <a:rPr lang="ru-RU" dirty="0" smtClean="0"/>
              <a:t>, </a:t>
            </a:r>
            <a:r>
              <a:rPr lang="ru-RU" dirty="0" err="1" smtClean="0"/>
              <a:t>тойлар</a:t>
            </a:r>
            <a:r>
              <a:rPr lang="ru-RU" dirty="0" smtClean="0"/>
              <a:t> мен  </a:t>
            </a:r>
            <a:r>
              <a:rPr lang="ru-RU" dirty="0" err="1" smtClean="0"/>
              <a:t>жиындарға бармай</a:t>
            </a:r>
            <a:r>
              <a:rPr lang="ru-RU" dirty="0" smtClean="0"/>
              <a:t>, </a:t>
            </a:r>
            <a:r>
              <a:rPr lang="ru-RU" dirty="0" err="1" smtClean="0"/>
              <a:t>үйде отыруға тырысыңыз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Адамдармен</a:t>
            </a:r>
            <a:r>
              <a:rPr lang="ru-RU" dirty="0" smtClean="0"/>
              <a:t> </a:t>
            </a:r>
            <a:r>
              <a:rPr lang="ru-RU" dirty="0" err="1" smtClean="0"/>
              <a:t>қол алыспай</a:t>
            </a:r>
            <a:r>
              <a:rPr lang="ru-RU" dirty="0" smtClean="0"/>
              <a:t>, </a:t>
            </a:r>
            <a:r>
              <a:rPr lang="ru-RU" dirty="0" err="1" smtClean="0"/>
              <a:t>қашықтықтан амандасқан жөн;</a:t>
            </a:r>
            <a:endParaRPr lang="ru-RU" dirty="0" smtClean="0"/>
          </a:p>
          <a:p>
            <a:r>
              <a:rPr lang="ru-RU" dirty="0" err="1" smtClean="0"/>
              <a:t>Үйдің терезесін</a:t>
            </a:r>
            <a:r>
              <a:rPr lang="ru-RU" dirty="0" smtClean="0"/>
              <a:t> </a:t>
            </a:r>
            <a:r>
              <a:rPr lang="ru-RU" dirty="0" err="1" smtClean="0"/>
              <a:t>жиі</a:t>
            </a:r>
            <a:r>
              <a:rPr lang="ru-RU" dirty="0" smtClean="0"/>
              <a:t> </a:t>
            </a:r>
            <a:r>
              <a:rPr lang="ru-RU" dirty="0" err="1" smtClean="0"/>
              <a:t>ашып</a:t>
            </a:r>
            <a:r>
              <a:rPr lang="ru-RU" dirty="0" smtClean="0"/>
              <a:t>, </a:t>
            </a:r>
            <a:r>
              <a:rPr lang="ru-RU" dirty="0" err="1" smtClean="0"/>
              <a:t>ауаны</a:t>
            </a:r>
            <a:r>
              <a:rPr lang="ru-RU" dirty="0" smtClean="0"/>
              <a:t> </a:t>
            </a:r>
            <a:r>
              <a:rPr lang="ru-RU" dirty="0" err="1" smtClean="0"/>
              <a:t>тазартып</a:t>
            </a:r>
            <a:r>
              <a:rPr lang="ru-RU" dirty="0" smtClean="0"/>
              <a:t> </a:t>
            </a:r>
            <a:r>
              <a:rPr lang="ru-RU" dirty="0" err="1" smtClean="0"/>
              <a:t>тұрыңыз;</a:t>
            </a:r>
            <a:endParaRPr lang="ru-RU" dirty="0" smtClean="0"/>
          </a:p>
          <a:p>
            <a:r>
              <a:rPr lang="ru-RU" dirty="0" err="1" smtClean="0"/>
              <a:t>Қоғамдық көлікті жиі</a:t>
            </a:r>
            <a:r>
              <a:rPr lang="ru-RU" dirty="0" smtClean="0"/>
              <a:t> </a:t>
            </a:r>
            <a:r>
              <a:rPr lang="ru-RU" dirty="0" err="1" smtClean="0"/>
              <a:t>пайдаланбаған жөн;</a:t>
            </a:r>
            <a:endParaRPr lang="ru-RU" dirty="0" smtClean="0"/>
          </a:p>
          <a:p>
            <a:r>
              <a:rPr lang="ru-RU" dirty="0" err="1" smtClean="0"/>
              <a:t>Қолма-қол ақшадан </a:t>
            </a:r>
            <a:r>
              <a:rPr lang="ru-RU" dirty="0" smtClean="0"/>
              <a:t>бас </a:t>
            </a:r>
            <a:r>
              <a:rPr lang="ru-RU" dirty="0" err="1" smtClean="0"/>
              <a:t>тартып</a:t>
            </a:r>
            <a:r>
              <a:rPr lang="ru-RU" dirty="0" smtClean="0"/>
              <a:t>, </a:t>
            </a:r>
            <a:r>
              <a:rPr lang="ru-RU" dirty="0" err="1" smtClean="0"/>
              <a:t>төлемді мүмкіндігінше </a:t>
            </a:r>
            <a:r>
              <a:rPr lang="ru-RU" dirty="0" smtClean="0"/>
              <a:t>банк </a:t>
            </a:r>
            <a:r>
              <a:rPr lang="ru-RU" dirty="0" err="1" smtClean="0"/>
              <a:t>картасы</a:t>
            </a:r>
            <a:r>
              <a:rPr lang="ru-RU" dirty="0" smtClean="0"/>
              <a:t> </a:t>
            </a:r>
            <a:r>
              <a:rPr lang="ru-RU" dirty="0" err="1" smtClean="0"/>
              <a:t>арқылы жасаңыз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Бөлмені жиі</a:t>
            </a:r>
            <a:r>
              <a:rPr lang="ru-RU" dirty="0" smtClean="0"/>
              <a:t> </a:t>
            </a:r>
            <a:r>
              <a:rPr lang="ru-RU" dirty="0" err="1" smtClean="0"/>
              <a:t>желдетіңіз;</a:t>
            </a:r>
            <a:endParaRPr lang="ru-RU" dirty="0" smtClean="0"/>
          </a:p>
          <a:p>
            <a:r>
              <a:rPr lang="ru-RU" dirty="0" err="1" smtClean="0"/>
              <a:t>Табиғат </a:t>
            </a:r>
            <a:r>
              <a:rPr lang="ru-RU" dirty="0" smtClean="0"/>
              <a:t>пен </a:t>
            </a:r>
            <a:r>
              <a:rPr lang="ru-RU" dirty="0" err="1" smtClean="0"/>
              <a:t>фермалардағы жануарлардан</a:t>
            </a:r>
            <a:r>
              <a:rPr lang="ru-RU" dirty="0" smtClean="0"/>
              <a:t> </a:t>
            </a:r>
            <a:r>
              <a:rPr lang="ru-RU" dirty="0" err="1" smtClean="0"/>
              <a:t>аулақ жүріңіз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Температура </a:t>
            </a:r>
            <a:r>
              <a:rPr lang="ru-RU" dirty="0" err="1" smtClean="0"/>
              <a:t>көтерілгенде</a:t>
            </a:r>
            <a:r>
              <a:rPr lang="ru-RU" dirty="0" smtClean="0"/>
              <a:t>, </a:t>
            </a:r>
            <a:r>
              <a:rPr lang="ru-RU" dirty="0" err="1" smtClean="0"/>
              <a:t>жөтелгенде және тыныс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қиындағанда дереу</a:t>
            </a:r>
            <a:r>
              <a:rPr lang="ru-RU" dirty="0" smtClean="0"/>
              <a:t> </a:t>
            </a:r>
            <a:r>
              <a:rPr lang="ru-RU" dirty="0" err="1" smtClean="0"/>
              <a:t>медициналық жәрдемге жүгініңіз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Иммунитетіңізді нығайтып, салауатты</a:t>
            </a:r>
            <a:r>
              <a:rPr lang="ru-RU" dirty="0" smtClean="0"/>
              <a:t> </a:t>
            </a:r>
            <a:r>
              <a:rPr lang="ru-RU" dirty="0" err="1" smtClean="0"/>
              <a:t>өмір салтын</a:t>
            </a:r>
            <a:r>
              <a:rPr lang="ru-RU" dirty="0" smtClean="0"/>
              <a:t> </a:t>
            </a:r>
            <a:r>
              <a:rPr lang="ru-RU" dirty="0" err="1" smtClean="0"/>
              <a:t>ұстаныңыз.</a:t>
            </a:r>
            <a:r>
              <a:rPr lang="ru-RU" dirty="0" smtClean="0"/>
              <a:t> </a:t>
            </a:r>
            <a:r>
              <a:rPr lang="ru-RU" dirty="0" err="1" smtClean="0"/>
              <a:t>Ақуыздарға, дәрумендерге және минералды</a:t>
            </a:r>
            <a:r>
              <a:rPr lang="ru-RU" dirty="0" smtClean="0"/>
              <a:t> </a:t>
            </a:r>
            <a:r>
              <a:rPr lang="ru-RU" dirty="0" err="1" smtClean="0"/>
              <a:t>заттарға </a:t>
            </a:r>
            <a:r>
              <a:rPr lang="ru-RU" dirty="0" smtClean="0"/>
              <a:t>бай </a:t>
            </a:r>
            <a:r>
              <a:rPr lang="ru-RU" dirty="0" err="1" smtClean="0"/>
              <a:t>тағамдарды тұтыныңыз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>
            <a:normAutofit/>
          </a:bodyPr>
          <a:lstStyle/>
          <a:p>
            <a:r>
              <a:rPr lang="en-US" b="1" cap="all" dirty="0" smtClean="0"/>
              <a:t>COVID-19-</a:t>
            </a:r>
            <a:r>
              <a:rPr lang="ru-RU" b="1" cap="all" dirty="0" smtClean="0"/>
              <a:t>БЕН АУЫРҒАН АДАМ НЕ КҮТУІ МҮМКІН?</a:t>
            </a:r>
          </a:p>
          <a:p>
            <a:r>
              <a:rPr lang="ru-RU" dirty="0" smtClean="0"/>
              <a:t>Ауру </a:t>
            </a:r>
            <a:r>
              <a:rPr lang="ru-RU" dirty="0" err="1" smtClean="0"/>
              <a:t>белгілері</a:t>
            </a:r>
            <a:r>
              <a:rPr lang="ru-RU" dirty="0" smtClean="0"/>
              <a:t> </a:t>
            </a:r>
            <a:r>
              <a:rPr lang="ru-RU" dirty="0" err="1" smtClean="0"/>
              <a:t>байқалған науқастардың көпшілігі </a:t>
            </a:r>
            <a:r>
              <a:rPr lang="ru-RU" dirty="0" smtClean="0"/>
              <a:t>(80% </a:t>
            </a:r>
            <a:r>
              <a:rPr lang="ru-RU" dirty="0" err="1" smtClean="0"/>
              <a:t>жуығы</a:t>
            </a:r>
            <a:r>
              <a:rPr lang="ru-RU" dirty="0" smtClean="0"/>
              <a:t>) </a:t>
            </a:r>
            <a:r>
              <a:rPr lang="ru-RU" dirty="0" err="1" smtClean="0"/>
              <a:t>ауруханаға жатқызу қажеттілігінсіз емделіп</a:t>
            </a:r>
            <a:r>
              <a:rPr lang="ru-RU" dirty="0" smtClean="0"/>
              <a:t> </a:t>
            </a:r>
            <a:r>
              <a:rPr lang="ru-RU" dirty="0" err="1" smtClean="0"/>
              <a:t>кетеді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Науқастардың 15%-ға жуығында оттегімен</a:t>
            </a:r>
            <a:r>
              <a:rPr lang="ru-RU" dirty="0" smtClean="0"/>
              <a:t> </a:t>
            </a:r>
            <a:r>
              <a:rPr lang="ru-RU" dirty="0" err="1" smtClean="0"/>
              <a:t>емдеуді</a:t>
            </a:r>
            <a:r>
              <a:rPr lang="ru-RU" dirty="0" smtClean="0"/>
              <a:t> </a:t>
            </a:r>
            <a:r>
              <a:rPr lang="ru-RU" dirty="0" err="1" smtClean="0"/>
              <a:t>қажет ететін</a:t>
            </a:r>
            <a:r>
              <a:rPr lang="ru-RU" dirty="0" smtClean="0"/>
              <a:t> </a:t>
            </a:r>
            <a:r>
              <a:rPr lang="ru-RU" dirty="0" err="1" smtClean="0"/>
              <a:t>аурудың ауыр</a:t>
            </a:r>
            <a:r>
              <a:rPr lang="ru-RU" dirty="0" smtClean="0"/>
              <a:t> </a:t>
            </a:r>
            <a:r>
              <a:rPr lang="ru-RU" dirty="0" err="1" smtClean="0"/>
              <a:t>түрі,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ал 5%-да </a:t>
            </a:r>
            <a:r>
              <a:rPr lang="ru-RU" dirty="0" err="1" smtClean="0"/>
              <a:t>қарқынды </a:t>
            </a:r>
            <a:r>
              <a:rPr lang="ru-RU" dirty="0" smtClean="0"/>
              <a:t>терапия </a:t>
            </a:r>
            <a:r>
              <a:rPr lang="ru-RU" dirty="0" err="1" smtClean="0"/>
              <a:t>бөлімшесі жағдайында емдеуді</a:t>
            </a:r>
            <a:r>
              <a:rPr lang="ru-RU" dirty="0" smtClean="0"/>
              <a:t> </a:t>
            </a:r>
            <a:r>
              <a:rPr lang="ru-RU" dirty="0" err="1" smtClean="0"/>
              <a:t>қажет ететін</a:t>
            </a:r>
            <a:r>
              <a:rPr lang="ru-RU" dirty="0" smtClean="0"/>
              <a:t> аса </a:t>
            </a:r>
            <a:r>
              <a:rPr lang="ru-RU" dirty="0" err="1" smtClean="0"/>
              <a:t>ауыр</a:t>
            </a:r>
            <a:r>
              <a:rPr lang="ru-RU" dirty="0" smtClean="0"/>
              <a:t> </a:t>
            </a:r>
            <a:r>
              <a:rPr lang="ru-RU" dirty="0" err="1" smtClean="0"/>
              <a:t>түрі дамиды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rmAutofit fontScale="62500" lnSpcReduction="20000"/>
          </a:bodyPr>
          <a:lstStyle/>
          <a:p>
            <a:r>
              <a:rPr lang="kk-KZ" b="1" dirty="0" smtClean="0">
                <a:latin typeface="+mj-lt"/>
              </a:rPr>
              <a:t>Өзінді жане касындағы адамдарды сақта!</a:t>
            </a:r>
          </a:p>
          <a:p>
            <a:r>
              <a:rPr lang="ru-RU" dirty="0" err="1" smtClean="0"/>
              <a:t>-қолыңызды сабынмен</a:t>
            </a:r>
            <a:r>
              <a:rPr lang="ru-RU" dirty="0" smtClean="0"/>
              <a:t> </a:t>
            </a:r>
            <a:r>
              <a:rPr lang="ru-RU" dirty="0" err="1" smtClean="0"/>
              <a:t>жиі</a:t>
            </a:r>
            <a:r>
              <a:rPr lang="ru-RU" dirty="0" smtClean="0"/>
              <a:t> </a:t>
            </a:r>
            <a:r>
              <a:rPr lang="ru-RU" dirty="0" err="1" smtClean="0"/>
              <a:t>жуыңыз немесе</a:t>
            </a:r>
            <a:r>
              <a:rPr lang="ru-RU" dirty="0" smtClean="0"/>
              <a:t> </a:t>
            </a:r>
            <a:r>
              <a:rPr lang="ru-RU" dirty="0" err="1" smtClean="0"/>
              <a:t>құрамында спирті</a:t>
            </a:r>
            <a:r>
              <a:rPr lang="ru-RU" dirty="0" smtClean="0"/>
              <a:t> бар </a:t>
            </a:r>
            <a:r>
              <a:rPr lang="ru-RU" dirty="0" err="1" smtClean="0"/>
              <a:t>антисептикпен</a:t>
            </a:r>
            <a:r>
              <a:rPr lang="ru-RU" dirty="0" smtClean="0"/>
              <a:t> </a:t>
            </a:r>
            <a:r>
              <a:rPr lang="ru-RU" dirty="0" err="1" smtClean="0"/>
              <a:t>жиі</a:t>
            </a:r>
            <a:r>
              <a:rPr lang="ru-RU" dirty="0" smtClean="0"/>
              <a:t> </a:t>
            </a:r>
            <a:r>
              <a:rPr lang="ru-RU" dirty="0" err="1" smtClean="0"/>
              <a:t>сүртіңіз</a:t>
            </a:r>
            <a:r>
              <a:rPr lang="ru-RU" dirty="0" smtClean="0"/>
              <a:t>!</a:t>
            </a:r>
          </a:p>
          <a:p>
            <a:r>
              <a:rPr lang="ru-RU" dirty="0" err="1" smtClean="0"/>
              <a:t>мүмкіндігінше қолдарыңызды көзіңізге, мұрныңызға және аузыңызға тигізбеңіз!</a:t>
            </a:r>
            <a:endParaRPr lang="ru-RU" dirty="0" smtClean="0"/>
          </a:p>
          <a:p>
            <a:r>
              <a:rPr lang="ru-RU" dirty="0" err="1" smtClean="0"/>
              <a:t>тыныс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гигиенасы</a:t>
            </a:r>
            <a:r>
              <a:rPr lang="ru-RU" dirty="0" smtClean="0"/>
              <a:t> </a:t>
            </a:r>
            <a:r>
              <a:rPr lang="ru-RU" dirty="0" err="1" smtClean="0"/>
              <a:t>ережелерін</a:t>
            </a:r>
            <a:r>
              <a:rPr lang="ru-RU" dirty="0" smtClean="0"/>
              <a:t> </a:t>
            </a:r>
            <a:r>
              <a:rPr lang="ru-RU" dirty="0" err="1" smtClean="0"/>
              <a:t>сақтаңыз!</a:t>
            </a:r>
            <a:r>
              <a:rPr lang="ru-RU" dirty="0" smtClean="0"/>
              <a:t> </a:t>
            </a:r>
            <a:r>
              <a:rPr lang="ru-RU" dirty="0" err="1" smtClean="0"/>
              <a:t>Жөтелгенде және түшкіргенде аузыңыз бен</a:t>
            </a:r>
            <a:r>
              <a:rPr lang="ru-RU" dirty="0" smtClean="0"/>
              <a:t> </a:t>
            </a:r>
            <a:r>
              <a:rPr lang="ru-RU" dirty="0" err="1" smtClean="0"/>
              <a:t>мұрныңызды майлықпен жабыңыз.</a:t>
            </a:r>
            <a:r>
              <a:rPr lang="ru-RU" dirty="0" smtClean="0"/>
              <a:t> </a:t>
            </a:r>
            <a:r>
              <a:rPr lang="ru-RU" dirty="0" err="1" smtClean="0"/>
              <a:t>Дереу</a:t>
            </a:r>
            <a:r>
              <a:rPr lang="ru-RU" dirty="0" smtClean="0"/>
              <a:t> </a:t>
            </a:r>
            <a:r>
              <a:rPr lang="ru-RU" dirty="0" err="1" smtClean="0"/>
              <a:t>майлықты қақпағы </a:t>
            </a:r>
            <a:r>
              <a:rPr lang="ru-RU" dirty="0" smtClean="0"/>
              <a:t>бар </a:t>
            </a:r>
            <a:r>
              <a:rPr lang="ru-RU" dirty="0" err="1" smtClean="0"/>
              <a:t>қоқыс контейнеріне</a:t>
            </a:r>
            <a:r>
              <a:rPr lang="ru-RU" dirty="0" smtClean="0"/>
              <a:t> </a:t>
            </a:r>
            <a:r>
              <a:rPr lang="ru-RU" dirty="0" err="1" smtClean="0"/>
              <a:t>лақтырыңыз </a:t>
            </a:r>
            <a:r>
              <a:rPr lang="ru-RU" dirty="0" smtClean="0"/>
              <a:t>да, </a:t>
            </a:r>
            <a:r>
              <a:rPr lang="ru-RU" dirty="0" err="1" smtClean="0"/>
              <a:t>қолыңызды спирті</a:t>
            </a:r>
            <a:r>
              <a:rPr lang="ru-RU" dirty="0" smtClean="0"/>
              <a:t> бар </a:t>
            </a:r>
            <a:r>
              <a:rPr lang="ru-RU" dirty="0" err="1" smtClean="0"/>
              <a:t>антисептикпен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сабынды</a:t>
            </a:r>
            <a:r>
              <a:rPr lang="ru-RU" dirty="0" smtClean="0"/>
              <a:t> </a:t>
            </a:r>
            <a:r>
              <a:rPr lang="ru-RU" dirty="0" err="1" smtClean="0"/>
              <a:t>сумен</a:t>
            </a:r>
            <a:r>
              <a:rPr lang="ru-RU" dirty="0" smtClean="0"/>
              <a:t> </a:t>
            </a:r>
            <a:r>
              <a:rPr lang="ru-RU" dirty="0" err="1" smtClean="0"/>
              <a:t>жуыңыз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күніне екі</a:t>
            </a:r>
            <a:r>
              <a:rPr lang="ru-RU" dirty="0" smtClean="0"/>
              <a:t> </a:t>
            </a:r>
            <a:r>
              <a:rPr lang="ru-RU" dirty="0" err="1" smtClean="0"/>
              <a:t>рет</a:t>
            </a:r>
            <a:r>
              <a:rPr lang="ru-RU" dirty="0" smtClean="0"/>
              <a:t> </a:t>
            </a:r>
            <a:r>
              <a:rPr lang="ru-RU" dirty="0" err="1" smtClean="0"/>
              <a:t>құрамында </a:t>
            </a:r>
            <a:r>
              <a:rPr lang="ru-RU" dirty="0" smtClean="0"/>
              <a:t>хлоры бар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басқа дезинфекциялаушы</a:t>
            </a:r>
            <a:r>
              <a:rPr lang="ru-RU" dirty="0" smtClean="0"/>
              <a:t> </a:t>
            </a:r>
            <a:r>
              <a:rPr lang="ru-RU" dirty="0" err="1" smtClean="0"/>
              <a:t>құралдарды қолдана отырып</a:t>
            </a:r>
            <a:r>
              <a:rPr lang="ru-RU" dirty="0" smtClean="0"/>
              <a:t>, </a:t>
            </a:r>
            <a:r>
              <a:rPr lang="ru-RU" dirty="0" err="1" smtClean="0"/>
              <a:t>ылғалды тазалау</a:t>
            </a:r>
            <a:r>
              <a:rPr lang="ru-RU" dirty="0" smtClean="0"/>
              <a:t> </a:t>
            </a:r>
            <a:r>
              <a:rPr lang="ru-RU" dirty="0" err="1" smtClean="0"/>
              <a:t>жүргізіңіз</a:t>
            </a:r>
            <a:r>
              <a:rPr lang="ru-RU" dirty="0" smtClean="0"/>
              <a:t>!</a:t>
            </a:r>
          </a:p>
          <a:p>
            <a:r>
              <a:rPr lang="ru-RU" dirty="0" err="1" smtClean="0"/>
              <a:t>үй-жайды жиі</a:t>
            </a:r>
            <a:r>
              <a:rPr lang="ru-RU" dirty="0" smtClean="0"/>
              <a:t> </a:t>
            </a:r>
            <a:r>
              <a:rPr lang="ru-RU" dirty="0" err="1" smtClean="0"/>
              <a:t>желдетіп</a:t>
            </a:r>
            <a:r>
              <a:rPr lang="ru-RU" dirty="0" smtClean="0"/>
              <a:t> </a:t>
            </a:r>
            <a:r>
              <a:rPr lang="ru-RU" dirty="0" err="1" smtClean="0"/>
              <a:t>отырыңыз!</a:t>
            </a:r>
            <a:endParaRPr lang="ru-RU" dirty="0" smtClean="0"/>
          </a:p>
          <a:p>
            <a:r>
              <a:rPr lang="ru-RU" dirty="0" err="1" smtClean="0"/>
              <a:t>байланыс</a:t>
            </a:r>
            <a:r>
              <a:rPr lang="ru-RU" dirty="0" smtClean="0"/>
              <a:t> </a:t>
            </a:r>
            <a:r>
              <a:rPr lang="ru-RU" dirty="0" err="1" smtClean="0"/>
              <a:t>құралдарын пайдаланып</a:t>
            </a:r>
            <a:r>
              <a:rPr lang="ru-RU" dirty="0" smtClean="0"/>
              <a:t>, </a:t>
            </a:r>
            <a:r>
              <a:rPr lang="ru-RU" dirty="0" err="1" smtClean="0"/>
              <a:t>басқа адамдармен</a:t>
            </a:r>
            <a:r>
              <a:rPr lang="ru-RU" dirty="0" smtClean="0"/>
              <a:t> </a:t>
            </a:r>
            <a:r>
              <a:rPr lang="ru-RU" dirty="0" err="1" smtClean="0"/>
              <a:t>қашықтықтан сөйлесіңіз!</a:t>
            </a:r>
            <a:r>
              <a:rPr lang="ru-RU" dirty="0" smtClean="0"/>
              <a:t> </a:t>
            </a:r>
          </a:p>
          <a:p>
            <a:r>
              <a:rPr lang="ru-RU" dirty="0" err="1" smtClean="0"/>
              <a:t>Қонаққа бармаңыз және достарыңызды үйге шақырмаңыз.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Азық-түлік </a:t>
            </a:r>
            <a:r>
              <a:rPr lang="ru-RU" dirty="0" smtClean="0"/>
              <a:t>пен </a:t>
            </a:r>
            <a:r>
              <a:rPr lang="ru-RU" dirty="0" err="1" smtClean="0"/>
              <a:t>тауар</a:t>
            </a:r>
            <a:r>
              <a:rPr lang="ru-RU" dirty="0" smtClean="0"/>
              <a:t> </a:t>
            </a:r>
            <a:r>
              <a:rPr lang="ru-RU" dirty="0" err="1" smtClean="0"/>
              <a:t>қажет болса</a:t>
            </a:r>
            <a:r>
              <a:rPr lang="ru-RU" dirty="0" smtClean="0"/>
              <a:t>, </a:t>
            </a:r>
            <a:r>
              <a:rPr lang="ru-RU" dirty="0" err="1" smtClean="0"/>
              <a:t>үйдің табалдырығына дейін</a:t>
            </a:r>
            <a:r>
              <a:rPr lang="ru-RU" dirty="0" smtClean="0"/>
              <a:t> </a:t>
            </a:r>
            <a:r>
              <a:rPr lang="ru-RU" dirty="0" err="1" smtClean="0"/>
              <a:t>жеткізу</a:t>
            </a:r>
            <a:r>
              <a:rPr lang="ru-RU" dirty="0" smtClean="0"/>
              <a:t> </a:t>
            </a:r>
            <a:r>
              <a:rPr lang="ru-RU" dirty="0" err="1" smtClean="0"/>
              <a:t>қызметтерін пайдаланыңыз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салауатты</a:t>
            </a:r>
            <a:r>
              <a:rPr lang="ru-RU" dirty="0" smtClean="0"/>
              <a:t> </a:t>
            </a:r>
            <a:r>
              <a:rPr lang="ru-RU" dirty="0" err="1" smtClean="0"/>
              <a:t>өмір салтын</a:t>
            </a:r>
            <a:r>
              <a:rPr lang="ru-RU" dirty="0" smtClean="0"/>
              <a:t> </a:t>
            </a:r>
            <a:r>
              <a:rPr lang="ru-RU" dirty="0" err="1" smtClean="0"/>
              <a:t>ұстаныңыз, құнарлы тамақтаныңыз!</a:t>
            </a:r>
            <a:r>
              <a:rPr lang="ru-RU" b="1" dirty="0" smtClean="0"/>
              <a:t> </a:t>
            </a:r>
          </a:p>
          <a:p>
            <a:r>
              <a:rPr lang="ru-RU" dirty="0" err="1" smtClean="0"/>
              <a:t>Иммунитетті</a:t>
            </a:r>
            <a:r>
              <a:rPr lang="ru-RU" dirty="0" smtClean="0"/>
              <a:t> </a:t>
            </a:r>
            <a:r>
              <a:rPr lang="ru-RU" dirty="0" err="1" smtClean="0"/>
              <a:t>нығайтатын витаминдерді</a:t>
            </a:r>
            <a:r>
              <a:rPr lang="ru-RU" dirty="0" smtClean="0"/>
              <a:t> </a:t>
            </a:r>
            <a:r>
              <a:rPr lang="ru-RU" dirty="0" err="1" smtClean="0"/>
              <a:t>қабылдаңыз немесе</a:t>
            </a:r>
            <a:r>
              <a:rPr lang="ru-RU" dirty="0" smtClean="0"/>
              <a:t> </a:t>
            </a:r>
            <a:r>
              <a:rPr lang="ru-RU" dirty="0" err="1" smtClean="0"/>
              <a:t>олардың жоғары құрамы </a:t>
            </a:r>
            <a:r>
              <a:rPr lang="ru-RU" dirty="0" smtClean="0"/>
              <a:t>бар </a:t>
            </a:r>
            <a:r>
              <a:rPr lang="ru-RU" dirty="0" err="1" smtClean="0"/>
              <a:t>өнімдерді қолданыңыз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</TotalTime>
  <Words>190</Words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ЗОЖ</dc:creator>
  <cp:lastModifiedBy>Орг отдел</cp:lastModifiedBy>
  <cp:revision>9</cp:revision>
  <dcterms:created xsi:type="dcterms:W3CDTF">2021-01-15T05:14:34Z</dcterms:created>
  <dcterms:modified xsi:type="dcterms:W3CDTF">2021-01-18T05:27:18Z</dcterms:modified>
</cp:coreProperties>
</file>