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4" r:id="rId3"/>
    <p:sldId id="265" r:id="rId4"/>
    <p:sldId id="258" r:id="rId5"/>
    <p:sldId id="270" r:id="rId6"/>
    <p:sldId id="271" r:id="rId7"/>
    <p:sldId id="272" r:id="rId8"/>
    <p:sldId id="273" r:id="rId9"/>
    <p:sldId id="274" r:id="rId10"/>
    <p:sldId id="275" r:id="rId11"/>
    <p:sldId id="277" r:id="rId12"/>
    <p:sldId id="278" r:id="rId13"/>
    <p:sldId id="279" r:id="rId14"/>
    <p:sldId id="280" r:id="rId15"/>
    <p:sldId id="267"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7F18B91-C67B-486D-9E58-2152DCC52848}" type="datetimeFigureOut">
              <a:rPr lang="ru-RU"/>
              <a:pPr>
                <a:defRPr/>
              </a:pPr>
              <a:t>11.11.2021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425B897-BC19-4C04-A4D3-FB6018F3396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87AF8DF-E3C0-4E6A-94EE-2219C51A6373}" type="datetimeFigureOut">
              <a:rPr lang="ru-RU"/>
              <a:pPr>
                <a:defRPr/>
              </a:pPr>
              <a:t>11.11.2021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44F1DBF-4C6E-45E6-BF0D-75FE6E0326E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907BBD4-6A9C-4992-A4A5-BAAC312ABB17}" type="datetimeFigureOut">
              <a:rPr lang="ru-RU"/>
              <a:pPr>
                <a:defRPr/>
              </a:pPr>
              <a:t>11.11.2021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9CAA6B6-37A0-475A-8487-CFF622CD1A9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11CA275-3B89-496E-B7C5-355122BCC14B}" type="datetimeFigureOut">
              <a:rPr lang="ru-RU"/>
              <a:pPr>
                <a:defRPr/>
              </a:pPr>
              <a:t>11.11.2021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0C86ABF-B696-4261-A43F-1B4523F745A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105ED25-F9EB-4667-A2F8-BFC2E80AB1C0}" type="datetimeFigureOut">
              <a:rPr lang="ru-RU"/>
              <a:pPr>
                <a:defRPr/>
              </a:pPr>
              <a:t>11.11.2021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55F73A6-625C-4319-8B4A-D2E57905EE7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516BD71-F9A6-49CE-8B01-DBA2C40CFF9B}" type="datetimeFigureOut">
              <a:rPr lang="ru-RU"/>
              <a:pPr>
                <a:defRPr/>
              </a:pPr>
              <a:t>11.11.2021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7A6BFE8-A86A-497E-A0E2-C58013C7A3A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1D8B705-0F99-4E47-B297-919D40F573AA}" type="datetimeFigureOut">
              <a:rPr lang="ru-RU"/>
              <a:pPr>
                <a:defRPr/>
              </a:pPr>
              <a:t>11.11.2021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058D327-855A-40E5-90D6-CE16304034C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2A20511-14C7-40F3-99EB-8136C0C267CD}" type="datetimeFigureOut">
              <a:rPr lang="ru-RU"/>
              <a:pPr>
                <a:defRPr/>
              </a:pPr>
              <a:t>11.11.2021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ECBE39B7-798E-44CC-8B77-68AB9F6673A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723635D-260D-4BBB-904B-9CB8508B86D4}" type="datetimeFigureOut">
              <a:rPr lang="ru-RU"/>
              <a:pPr>
                <a:defRPr/>
              </a:pPr>
              <a:t>11.11.2021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1433DC5-B0AD-4328-AFC6-4597C7E3E31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D2EE71E-F1DB-4A79-A39F-FEC1628A3D5E}" type="datetimeFigureOut">
              <a:rPr lang="ru-RU"/>
              <a:pPr>
                <a:defRPr/>
              </a:pPr>
              <a:t>11.11.2021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58097A4-F542-4ADA-8608-FB447F8D62D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E5995FF-2C46-4206-89C3-4CBDC5EC2B0B}" type="datetimeFigureOut">
              <a:rPr lang="ru-RU"/>
              <a:pPr>
                <a:defRPr/>
              </a:pPr>
              <a:t>11.11.2021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047C500-DC0C-4C85-A918-BB2102224DE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F15FF93-1DA3-4DBF-80AC-DC131146D869}" type="datetimeFigureOut">
              <a:rPr lang="ru-RU"/>
              <a:pPr>
                <a:defRPr/>
              </a:pPr>
              <a:t>11.11.2021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D3D5285-FAE7-4737-9FAA-A9D97DB18E4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p:cNvPicPr>
            <a:picLocks noChangeAspect="1" noChangeArrowheads="1"/>
          </p:cNvPicPr>
          <p:nvPr/>
        </p:nvPicPr>
        <p:blipFill>
          <a:blip r:embed="rId2"/>
          <a:srcRect/>
          <a:stretch>
            <a:fillRect/>
          </a:stretch>
        </p:blipFill>
        <p:spPr bwMode="auto">
          <a:xfrm>
            <a:off x="0" y="25400"/>
            <a:ext cx="9144000" cy="6832600"/>
          </a:xfrm>
          <a:prstGeom prst="rect">
            <a:avLst/>
          </a:prstGeom>
          <a:noFill/>
          <a:ln w="9525">
            <a:noFill/>
            <a:miter lim="800000"/>
            <a:headEnd/>
            <a:tailEnd/>
          </a:ln>
        </p:spPr>
      </p:pic>
      <p:sp>
        <p:nvSpPr>
          <p:cNvPr id="14338" name="Прямоугольник 3"/>
          <p:cNvSpPr>
            <a:spLocks noChangeArrowheads="1"/>
          </p:cNvSpPr>
          <p:nvPr/>
        </p:nvSpPr>
        <p:spPr bwMode="auto">
          <a:xfrm>
            <a:off x="250825" y="333375"/>
            <a:ext cx="8281988" cy="4308475"/>
          </a:xfrm>
          <a:prstGeom prst="rect">
            <a:avLst/>
          </a:prstGeom>
          <a:noFill/>
          <a:ln w="9525">
            <a:noFill/>
            <a:miter lim="800000"/>
            <a:headEnd/>
            <a:tailEnd/>
          </a:ln>
        </p:spPr>
        <p:txBody>
          <a:bodyPr>
            <a:spAutoFit/>
          </a:bodyPr>
          <a:lstStyle/>
          <a:p>
            <a:r>
              <a:rPr lang="ru-RU" sz="1600" b="1" dirty="0" err="1">
                <a:solidFill>
                  <a:srgbClr val="002060"/>
                </a:solidFill>
                <a:latin typeface="Calibri" pitchFamily="34" charset="0"/>
              </a:rPr>
              <a:t>Көктайғақ</a:t>
            </a:r>
            <a:r>
              <a:rPr lang="ru-RU" sz="1600" b="1" dirty="0">
                <a:solidFill>
                  <a:srgbClr val="002060"/>
                </a:solidFill>
                <a:latin typeface="Calibri" pitchFamily="34" charset="0"/>
              </a:rPr>
              <a:t> </a:t>
            </a:r>
            <a:r>
              <a:rPr lang="ru-RU" sz="1600" b="1" dirty="0" err="1">
                <a:solidFill>
                  <a:srgbClr val="002060"/>
                </a:solidFill>
                <a:latin typeface="Calibri" pitchFamily="34" charset="0"/>
              </a:rPr>
              <a:t>кезінде</a:t>
            </a:r>
            <a:r>
              <a:rPr lang="ru-RU" sz="1600" dirty="0">
                <a:solidFill>
                  <a:srgbClr val="002060"/>
                </a:solidFill>
                <a:latin typeface="Calibri" pitchFamily="34" charset="0"/>
              </a:rPr>
              <a:t> </a:t>
            </a:r>
            <a:r>
              <a:rPr lang="ru-RU" sz="1600" b="1" dirty="0" err="1">
                <a:solidFill>
                  <a:srgbClr val="002060"/>
                </a:solidFill>
                <a:latin typeface="Calibri" pitchFamily="34" charset="0"/>
              </a:rPr>
              <a:t>зардап</a:t>
            </a:r>
            <a:r>
              <a:rPr lang="ru-RU" sz="1600" b="1" dirty="0">
                <a:solidFill>
                  <a:srgbClr val="002060"/>
                </a:solidFill>
                <a:latin typeface="Calibri" pitchFamily="34" charset="0"/>
              </a:rPr>
              <a:t> </a:t>
            </a:r>
            <a:r>
              <a:rPr lang="ru-RU" sz="1600" b="1" dirty="0" err="1">
                <a:solidFill>
                  <a:srgbClr val="002060"/>
                </a:solidFill>
                <a:latin typeface="Calibri" pitchFamily="34" charset="0"/>
              </a:rPr>
              <a:t>шеккіңіз</a:t>
            </a:r>
            <a:r>
              <a:rPr lang="ru-RU" sz="1600" b="1" dirty="0">
                <a:solidFill>
                  <a:srgbClr val="002060"/>
                </a:solidFill>
                <a:latin typeface="Calibri" pitchFamily="34" charset="0"/>
              </a:rPr>
              <a:t> </a:t>
            </a:r>
            <a:r>
              <a:rPr lang="ru-RU" sz="1600" b="1" dirty="0" err="1">
                <a:solidFill>
                  <a:srgbClr val="002060"/>
                </a:solidFill>
                <a:latin typeface="Calibri" pitchFamily="34" charset="0"/>
              </a:rPr>
              <a:t>келмесе</a:t>
            </a:r>
            <a:r>
              <a:rPr lang="ru-RU" sz="1600" b="1" dirty="0">
                <a:solidFill>
                  <a:srgbClr val="002060"/>
                </a:solidFill>
                <a:latin typeface="Calibri" pitchFamily="34" charset="0"/>
              </a:rPr>
              <a:t>, </a:t>
            </a:r>
            <a:r>
              <a:rPr lang="ru-RU" sz="1600" b="1" dirty="0" err="1">
                <a:solidFill>
                  <a:srgbClr val="002060"/>
                </a:solidFill>
                <a:latin typeface="Calibri" pitchFamily="34" charset="0"/>
              </a:rPr>
              <a:t>келесі</a:t>
            </a:r>
            <a:r>
              <a:rPr lang="ru-RU" sz="1600" b="1" dirty="0">
                <a:solidFill>
                  <a:srgbClr val="002060"/>
                </a:solidFill>
                <a:latin typeface="Calibri" pitchFamily="34" charset="0"/>
              </a:rPr>
              <a:t> </a:t>
            </a:r>
            <a:r>
              <a:rPr lang="ru-RU" sz="1600" b="1" dirty="0" err="1">
                <a:solidFill>
                  <a:srgbClr val="002060"/>
                </a:solidFill>
                <a:latin typeface="Calibri" pitchFamily="34" charset="0"/>
              </a:rPr>
              <a:t>ережелерді</a:t>
            </a:r>
            <a:r>
              <a:rPr lang="ru-RU" sz="1600" b="1" dirty="0">
                <a:solidFill>
                  <a:srgbClr val="002060"/>
                </a:solidFill>
                <a:latin typeface="Calibri" pitchFamily="34" charset="0"/>
              </a:rPr>
              <a:t> </a:t>
            </a:r>
            <a:r>
              <a:rPr lang="ru-RU" sz="1600" b="1" dirty="0" err="1">
                <a:solidFill>
                  <a:srgbClr val="002060"/>
                </a:solidFill>
                <a:latin typeface="Calibri" pitchFamily="34" charset="0"/>
              </a:rPr>
              <a:t>орындаңыз</a:t>
            </a:r>
            <a:r>
              <a:rPr lang="ru-RU" sz="1600" b="1" dirty="0">
                <a:solidFill>
                  <a:srgbClr val="002060"/>
                </a:solidFill>
                <a:latin typeface="Calibri" pitchFamily="34" charset="0"/>
              </a:rPr>
              <a:t>:</a:t>
            </a:r>
            <a:endParaRPr lang="ru-RU" sz="1600" dirty="0">
              <a:solidFill>
                <a:srgbClr val="002060"/>
              </a:solidFill>
              <a:latin typeface="Calibri" pitchFamily="34" charset="0"/>
            </a:endParaRPr>
          </a:p>
          <a:p>
            <a:r>
              <a:rPr lang="ru-RU" sz="1600" dirty="0">
                <a:solidFill>
                  <a:srgbClr val="002060"/>
                </a:solidFill>
                <a:latin typeface="Calibri" pitchFamily="34" charset="0"/>
              </a:rPr>
              <a:t>- </a:t>
            </a:r>
            <a:r>
              <a:rPr lang="ru-RU" sz="1600" dirty="0" err="1">
                <a:solidFill>
                  <a:srgbClr val="002060"/>
                </a:solidFill>
                <a:latin typeface="Calibri" pitchFamily="34" charset="0"/>
              </a:rPr>
              <a:t>Өзіңіздің</a:t>
            </a:r>
            <a:r>
              <a:rPr lang="ru-RU" sz="1600" dirty="0">
                <a:solidFill>
                  <a:srgbClr val="002060"/>
                </a:solidFill>
                <a:latin typeface="Calibri" pitchFamily="34" charset="0"/>
              </a:rPr>
              <a:t> </a:t>
            </a:r>
            <a:r>
              <a:rPr lang="ru-RU" sz="1600" dirty="0" err="1">
                <a:solidFill>
                  <a:srgbClr val="002060"/>
                </a:solidFill>
                <a:latin typeface="Calibri" pitchFamily="34" charset="0"/>
              </a:rPr>
              <a:t>аяқ</a:t>
            </a:r>
            <a:r>
              <a:rPr lang="ru-RU" sz="1600" dirty="0">
                <a:solidFill>
                  <a:srgbClr val="002060"/>
                </a:solidFill>
                <a:latin typeface="Calibri" pitchFamily="34" charset="0"/>
              </a:rPr>
              <a:t> </a:t>
            </a:r>
            <a:r>
              <a:rPr lang="ru-RU" sz="1600" dirty="0" err="1">
                <a:solidFill>
                  <a:srgbClr val="002060"/>
                </a:solidFill>
                <a:latin typeface="Calibri" pitchFamily="34" charset="0"/>
              </a:rPr>
              <a:t>киіміңізге</a:t>
            </a:r>
            <a:r>
              <a:rPr lang="ru-RU" sz="1600" dirty="0">
                <a:solidFill>
                  <a:srgbClr val="002060"/>
                </a:solidFill>
                <a:latin typeface="Calibri" pitchFamily="34" charset="0"/>
              </a:rPr>
              <a:t> </a:t>
            </a:r>
            <a:r>
              <a:rPr lang="ru-RU" sz="1600" dirty="0" err="1">
                <a:solidFill>
                  <a:srgbClr val="002060"/>
                </a:solidFill>
                <a:latin typeface="Calibri" pitchFamily="34" charset="0"/>
              </a:rPr>
              <a:t>көңіл</a:t>
            </a:r>
            <a:r>
              <a:rPr lang="ru-RU" sz="1600" dirty="0">
                <a:solidFill>
                  <a:srgbClr val="002060"/>
                </a:solidFill>
                <a:latin typeface="Calibri" pitchFamily="34" charset="0"/>
              </a:rPr>
              <a:t> </a:t>
            </a:r>
            <a:r>
              <a:rPr lang="ru-RU" sz="1600" dirty="0" err="1">
                <a:solidFill>
                  <a:srgbClr val="002060"/>
                </a:solidFill>
                <a:latin typeface="Calibri" pitchFamily="34" charset="0"/>
              </a:rPr>
              <a:t>аударыңыз</a:t>
            </a:r>
            <a:r>
              <a:rPr lang="ru-RU" sz="1600" dirty="0">
                <a:solidFill>
                  <a:srgbClr val="002060"/>
                </a:solidFill>
                <a:latin typeface="Calibri" pitchFamily="34" charset="0"/>
              </a:rPr>
              <a:t>:</a:t>
            </a:r>
          </a:p>
          <a:p>
            <a:r>
              <a:rPr lang="ru-RU" sz="1600" dirty="0">
                <a:solidFill>
                  <a:srgbClr val="002060"/>
                </a:solidFill>
                <a:latin typeface="Calibri" pitchFamily="34" charset="0"/>
              </a:rPr>
              <a:t>- </a:t>
            </a:r>
            <a:r>
              <a:rPr lang="ru-RU" sz="1600" dirty="0" err="1">
                <a:solidFill>
                  <a:srgbClr val="002060"/>
                </a:solidFill>
                <a:latin typeface="Calibri" pitchFamily="34" charset="0"/>
              </a:rPr>
              <a:t>Аяқастына</a:t>
            </a:r>
            <a:r>
              <a:rPr lang="ru-RU" sz="1600" dirty="0">
                <a:solidFill>
                  <a:srgbClr val="002060"/>
                </a:solidFill>
                <a:latin typeface="Calibri" pitchFamily="34" charset="0"/>
              </a:rPr>
              <a:t> </a:t>
            </a:r>
            <a:r>
              <a:rPr lang="ru-RU" sz="1600" dirty="0" err="1">
                <a:solidFill>
                  <a:srgbClr val="002060"/>
                </a:solidFill>
                <a:latin typeface="Calibri" pitchFamily="34" charset="0"/>
              </a:rPr>
              <a:t>қараңыз</a:t>
            </a:r>
            <a:r>
              <a:rPr lang="ru-RU" sz="1600" dirty="0">
                <a:solidFill>
                  <a:srgbClr val="002060"/>
                </a:solidFill>
                <a:latin typeface="Calibri" pitchFamily="34" charset="0"/>
              </a:rPr>
              <a:t>, </a:t>
            </a:r>
            <a:r>
              <a:rPr lang="ru-RU" sz="1600" dirty="0" err="1">
                <a:solidFill>
                  <a:srgbClr val="002060"/>
                </a:solidFill>
                <a:latin typeface="Calibri" pitchFamily="34" charset="0"/>
              </a:rPr>
              <a:t>қауіпті</a:t>
            </a:r>
            <a:r>
              <a:rPr lang="ru-RU" sz="1600" dirty="0">
                <a:solidFill>
                  <a:srgbClr val="002060"/>
                </a:solidFill>
                <a:latin typeface="Calibri" pitchFamily="34" charset="0"/>
              </a:rPr>
              <a:t> </a:t>
            </a:r>
            <a:r>
              <a:rPr lang="ru-RU" sz="1600" dirty="0" err="1">
                <a:solidFill>
                  <a:srgbClr val="002060"/>
                </a:solidFill>
                <a:latin typeface="Calibri" pitchFamily="34" charset="0"/>
              </a:rPr>
              <a:t>жерлермен</a:t>
            </a:r>
            <a:r>
              <a:rPr lang="ru-RU" sz="1600" dirty="0">
                <a:solidFill>
                  <a:srgbClr val="002060"/>
                </a:solidFill>
                <a:latin typeface="Calibri" pitchFamily="34" charset="0"/>
              </a:rPr>
              <a:t> </a:t>
            </a:r>
            <a:r>
              <a:rPr lang="ru-RU" sz="1600" dirty="0" err="1">
                <a:solidFill>
                  <a:srgbClr val="002060"/>
                </a:solidFill>
                <a:latin typeface="Calibri" pitchFamily="34" charset="0"/>
              </a:rPr>
              <a:t>жүрмеңіз</a:t>
            </a:r>
            <a:r>
              <a:rPr lang="ru-RU" sz="1600" dirty="0">
                <a:solidFill>
                  <a:srgbClr val="002060"/>
                </a:solidFill>
                <a:latin typeface="Calibri" pitchFamily="34" charset="0"/>
              </a:rPr>
              <a:t>.</a:t>
            </a:r>
          </a:p>
          <a:p>
            <a:r>
              <a:rPr lang="ru-RU" sz="1600" dirty="0">
                <a:solidFill>
                  <a:srgbClr val="002060"/>
                </a:solidFill>
                <a:latin typeface="Calibri" pitchFamily="34" charset="0"/>
              </a:rPr>
              <a:t>- </a:t>
            </a:r>
            <a:r>
              <a:rPr lang="ru-RU" sz="1600" dirty="0" err="1">
                <a:solidFill>
                  <a:srgbClr val="002060"/>
                </a:solidFill>
                <a:latin typeface="Calibri" pitchFamily="34" charset="0"/>
              </a:rPr>
              <a:t>Егер</a:t>
            </a:r>
            <a:r>
              <a:rPr lang="ru-RU" sz="1600" dirty="0">
                <a:solidFill>
                  <a:srgbClr val="002060"/>
                </a:solidFill>
                <a:latin typeface="Calibri" pitchFamily="34" charset="0"/>
              </a:rPr>
              <a:t> </a:t>
            </a:r>
            <a:r>
              <a:rPr lang="ru-RU" sz="1600" dirty="0" err="1">
                <a:solidFill>
                  <a:srgbClr val="002060"/>
                </a:solidFill>
                <a:latin typeface="Calibri" pitchFamily="34" charset="0"/>
              </a:rPr>
              <a:t>мұзды</a:t>
            </a:r>
            <a:r>
              <a:rPr lang="ru-RU" sz="1600" dirty="0">
                <a:solidFill>
                  <a:srgbClr val="002060"/>
                </a:solidFill>
                <a:latin typeface="Calibri" pitchFamily="34" charset="0"/>
              </a:rPr>
              <a:t> </a:t>
            </a:r>
            <a:r>
              <a:rPr lang="ru-RU" sz="1600" dirty="0" err="1">
                <a:solidFill>
                  <a:srgbClr val="002060"/>
                </a:solidFill>
                <a:latin typeface="Calibri" pitchFamily="34" charset="0"/>
              </a:rPr>
              <a:t>жерді</a:t>
            </a:r>
            <a:r>
              <a:rPr lang="ru-RU" sz="1600" dirty="0">
                <a:solidFill>
                  <a:srgbClr val="002060"/>
                </a:solidFill>
                <a:latin typeface="Calibri" pitchFamily="34" charset="0"/>
              </a:rPr>
              <a:t> </a:t>
            </a:r>
            <a:r>
              <a:rPr lang="ru-RU" sz="1600" dirty="0" err="1">
                <a:solidFill>
                  <a:srgbClr val="002060"/>
                </a:solidFill>
                <a:latin typeface="Calibri" pitchFamily="34" charset="0"/>
              </a:rPr>
              <a:t>айналып</a:t>
            </a:r>
            <a:r>
              <a:rPr lang="ru-RU" sz="1600" dirty="0">
                <a:solidFill>
                  <a:srgbClr val="002060"/>
                </a:solidFill>
                <a:latin typeface="Calibri" pitchFamily="34" charset="0"/>
              </a:rPr>
              <a:t> </a:t>
            </a:r>
            <a:r>
              <a:rPr lang="ru-RU" sz="1600" dirty="0" err="1">
                <a:solidFill>
                  <a:srgbClr val="002060"/>
                </a:solidFill>
                <a:latin typeface="Calibri" pitchFamily="34" charset="0"/>
              </a:rPr>
              <a:t>өту</a:t>
            </a:r>
            <a:r>
              <a:rPr lang="ru-RU" sz="1600" dirty="0">
                <a:solidFill>
                  <a:srgbClr val="002060"/>
                </a:solidFill>
                <a:latin typeface="Calibri" pitchFamily="34" charset="0"/>
              </a:rPr>
              <a:t> </a:t>
            </a:r>
            <a:r>
              <a:rPr lang="ru-RU" sz="1600" dirty="0" err="1">
                <a:solidFill>
                  <a:srgbClr val="002060"/>
                </a:solidFill>
                <a:latin typeface="Calibri" pitchFamily="34" charset="0"/>
              </a:rPr>
              <a:t>мүмкін</a:t>
            </a:r>
            <a:r>
              <a:rPr lang="ru-RU" sz="1600" dirty="0">
                <a:solidFill>
                  <a:srgbClr val="002060"/>
                </a:solidFill>
                <a:latin typeface="Calibri" pitchFamily="34" charset="0"/>
              </a:rPr>
              <a:t> </a:t>
            </a:r>
            <a:r>
              <a:rPr lang="ru-RU" sz="1600" dirty="0" err="1">
                <a:solidFill>
                  <a:srgbClr val="002060"/>
                </a:solidFill>
                <a:latin typeface="Calibri" pitchFamily="34" charset="0"/>
              </a:rPr>
              <a:t>болмаса</a:t>
            </a:r>
            <a:r>
              <a:rPr lang="ru-RU" sz="1600" dirty="0">
                <a:solidFill>
                  <a:srgbClr val="002060"/>
                </a:solidFill>
                <a:latin typeface="Calibri" pitchFamily="34" charset="0"/>
              </a:rPr>
              <a:t>, </a:t>
            </a:r>
            <a:r>
              <a:rPr lang="ru-RU" sz="1600" dirty="0" err="1">
                <a:solidFill>
                  <a:srgbClr val="002060"/>
                </a:solidFill>
                <a:latin typeface="Calibri" pitchFamily="34" charset="0"/>
              </a:rPr>
              <a:t>мұз</a:t>
            </a:r>
            <a:r>
              <a:rPr lang="ru-RU" sz="1600" dirty="0">
                <a:solidFill>
                  <a:srgbClr val="002060"/>
                </a:solidFill>
                <a:latin typeface="Calibri" pitchFamily="34" charset="0"/>
              </a:rPr>
              <a:t> </a:t>
            </a:r>
            <a:r>
              <a:rPr lang="ru-RU" sz="1600" dirty="0" err="1">
                <a:solidFill>
                  <a:srgbClr val="002060"/>
                </a:solidFill>
                <a:latin typeface="Calibri" pitchFamily="34" charset="0"/>
              </a:rPr>
              <a:t>үстімен</a:t>
            </a:r>
            <a:r>
              <a:rPr lang="ru-RU" sz="1600" dirty="0">
                <a:solidFill>
                  <a:srgbClr val="002060"/>
                </a:solidFill>
                <a:latin typeface="Calibri" pitchFamily="34" charset="0"/>
              </a:rPr>
              <a:t> </a:t>
            </a:r>
            <a:r>
              <a:rPr lang="ru-RU" sz="1600" dirty="0" err="1">
                <a:solidFill>
                  <a:srgbClr val="002060"/>
                </a:solidFill>
                <a:latin typeface="Calibri" pitchFamily="34" charset="0"/>
              </a:rPr>
              <a:t>шаңғышы</a:t>
            </a:r>
            <a:r>
              <a:rPr lang="ru-RU" sz="1600" dirty="0">
                <a:solidFill>
                  <a:srgbClr val="002060"/>
                </a:solidFill>
                <a:latin typeface="Calibri" pitchFamily="34" charset="0"/>
              </a:rPr>
              <a:t> </a:t>
            </a:r>
            <a:r>
              <a:rPr lang="ru-RU" sz="1600" dirty="0" err="1">
                <a:solidFill>
                  <a:srgbClr val="002060"/>
                </a:solidFill>
                <a:latin typeface="Calibri" pitchFamily="34" charset="0"/>
              </a:rPr>
              <a:t>сияқты</a:t>
            </a:r>
            <a:r>
              <a:rPr lang="ru-RU" sz="1600" dirty="0">
                <a:solidFill>
                  <a:srgbClr val="002060"/>
                </a:solidFill>
                <a:latin typeface="Calibri" pitchFamily="34" charset="0"/>
              </a:rPr>
              <a:t> </a:t>
            </a:r>
            <a:r>
              <a:rPr lang="ru-RU" sz="1600" dirty="0" err="1">
                <a:solidFill>
                  <a:srgbClr val="002060"/>
                </a:solidFill>
                <a:latin typeface="Calibri" pitchFamily="34" charset="0"/>
              </a:rPr>
              <a:t>қысқа</a:t>
            </a:r>
            <a:r>
              <a:rPr lang="ru-RU" sz="1600" dirty="0">
                <a:solidFill>
                  <a:srgbClr val="002060"/>
                </a:solidFill>
                <a:latin typeface="Calibri" pitchFamily="34" charset="0"/>
              </a:rPr>
              <a:t> </a:t>
            </a:r>
            <a:r>
              <a:rPr lang="ru-RU" sz="1600" dirty="0" err="1">
                <a:solidFill>
                  <a:srgbClr val="002060"/>
                </a:solidFill>
                <a:latin typeface="Calibri" pitchFamily="34" charset="0"/>
              </a:rPr>
              <a:t>адымдармен</a:t>
            </a:r>
            <a:r>
              <a:rPr lang="ru-RU" sz="1600" dirty="0">
                <a:solidFill>
                  <a:srgbClr val="002060"/>
                </a:solidFill>
                <a:latin typeface="Calibri" pitchFamily="34" charset="0"/>
              </a:rPr>
              <a:t> </a:t>
            </a:r>
            <a:r>
              <a:rPr lang="ru-RU" sz="1600" dirty="0" err="1">
                <a:solidFill>
                  <a:srgbClr val="002060"/>
                </a:solidFill>
                <a:latin typeface="Calibri" pitchFamily="34" charset="0"/>
              </a:rPr>
              <a:t>жүріңіз</a:t>
            </a:r>
            <a:r>
              <a:rPr lang="ru-RU" sz="1600" dirty="0">
                <a:solidFill>
                  <a:srgbClr val="002060"/>
                </a:solidFill>
                <a:latin typeface="Calibri" pitchFamily="34" charset="0"/>
              </a:rPr>
              <a:t>:</a:t>
            </a:r>
          </a:p>
          <a:p>
            <a:r>
              <a:rPr lang="ru-RU" sz="1600" dirty="0">
                <a:solidFill>
                  <a:srgbClr val="002060"/>
                </a:solidFill>
                <a:latin typeface="Calibri" pitchFamily="34" charset="0"/>
              </a:rPr>
              <a:t>- </a:t>
            </a:r>
            <a:r>
              <a:rPr lang="ru-RU" sz="1600" dirty="0" err="1">
                <a:solidFill>
                  <a:srgbClr val="002060"/>
                </a:solidFill>
                <a:latin typeface="Calibri" pitchFamily="34" charset="0"/>
              </a:rPr>
              <a:t>Жолдың</a:t>
            </a:r>
            <a:r>
              <a:rPr lang="ru-RU" sz="1600" dirty="0">
                <a:solidFill>
                  <a:srgbClr val="002060"/>
                </a:solidFill>
                <a:latin typeface="Calibri" pitchFamily="34" charset="0"/>
              </a:rPr>
              <a:t> </a:t>
            </a:r>
            <a:r>
              <a:rPr lang="ru-RU" sz="1600" dirty="0" err="1">
                <a:solidFill>
                  <a:srgbClr val="002060"/>
                </a:solidFill>
                <a:latin typeface="Calibri" pitchFamily="34" charset="0"/>
              </a:rPr>
              <a:t>келесі</a:t>
            </a:r>
            <a:r>
              <a:rPr lang="ru-RU" sz="1600" dirty="0">
                <a:solidFill>
                  <a:srgbClr val="002060"/>
                </a:solidFill>
                <a:latin typeface="Calibri" pitchFamily="34" charset="0"/>
              </a:rPr>
              <a:t> </a:t>
            </a:r>
            <a:r>
              <a:rPr lang="ru-RU" sz="1600" dirty="0" err="1">
                <a:solidFill>
                  <a:srgbClr val="002060"/>
                </a:solidFill>
                <a:latin typeface="Calibri" pitchFamily="34" charset="0"/>
              </a:rPr>
              <a:t>бетке</a:t>
            </a:r>
            <a:r>
              <a:rPr lang="ru-RU" sz="1600" dirty="0">
                <a:solidFill>
                  <a:srgbClr val="002060"/>
                </a:solidFill>
                <a:latin typeface="Calibri" pitchFamily="34" charset="0"/>
              </a:rPr>
              <a:t> </a:t>
            </a:r>
            <a:r>
              <a:rPr lang="ru-RU" sz="1600" dirty="0" err="1">
                <a:solidFill>
                  <a:srgbClr val="002060"/>
                </a:solidFill>
                <a:latin typeface="Calibri" pitchFamily="34" charset="0"/>
              </a:rPr>
              <a:t>өтетін</a:t>
            </a:r>
            <a:r>
              <a:rPr lang="ru-RU" sz="1600" dirty="0">
                <a:solidFill>
                  <a:srgbClr val="002060"/>
                </a:solidFill>
                <a:latin typeface="Calibri" pitchFamily="34" charset="0"/>
              </a:rPr>
              <a:t> </a:t>
            </a:r>
            <a:r>
              <a:rPr lang="ru-RU" sz="1600" dirty="0" err="1">
                <a:solidFill>
                  <a:srgbClr val="002060"/>
                </a:solidFill>
                <a:latin typeface="Calibri" pitchFamily="34" charset="0"/>
              </a:rPr>
              <a:t>жерлерде</a:t>
            </a:r>
            <a:r>
              <a:rPr lang="ru-RU" sz="1600" dirty="0">
                <a:solidFill>
                  <a:srgbClr val="002060"/>
                </a:solidFill>
                <a:latin typeface="Calibri" pitchFamily="34" charset="0"/>
              </a:rPr>
              <a:t> </a:t>
            </a:r>
            <a:r>
              <a:rPr lang="ru-RU" sz="1600" dirty="0" err="1">
                <a:solidFill>
                  <a:srgbClr val="002060"/>
                </a:solidFill>
                <a:latin typeface="Calibri" pitchFamily="34" charset="0"/>
              </a:rPr>
              <a:t>абай</a:t>
            </a:r>
            <a:r>
              <a:rPr lang="ru-RU" sz="1600" dirty="0">
                <a:solidFill>
                  <a:srgbClr val="002060"/>
                </a:solidFill>
                <a:latin typeface="Calibri" pitchFamily="34" charset="0"/>
              </a:rPr>
              <a:t> </a:t>
            </a:r>
            <a:r>
              <a:rPr lang="ru-RU" sz="1600" dirty="0" err="1">
                <a:solidFill>
                  <a:srgbClr val="002060"/>
                </a:solidFill>
                <a:latin typeface="Calibri" pitchFamily="34" charset="0"/>
              </a:rPr>
              <a:t>болыңыз</a:t>
            </a:r>
            <a:r>
              <a:rPr lang="ru-RU" sz="1600" dirty="0">
                <a:solidFill>
                  <a:srgbClr val="002060"/>
                </a:solidFill>
                <a:latin typeface="Calibri" pitchFamily="34" charset="0"/>
              </a:rPr>
              <a:t>, </a:t>
            </a:r>
            <a:r>
              <a:rPr lang="ru-RU" sz="1600" dirty="0" err="1">
                <a:solidFill>
                  <a:srgbClr val="002060"/>
                </a:solidFill>
                <a:latin typeface="Calibri" pitchFamily="34" charset="0"/>
              </a:rPr>
              <a:t>асықпаңыз</a:t>
            </a:r>
            <a:r>
              <a:rPr lang="ru-RU" sz="1600" dirty="0">
                <a:solidFill>
                  <a:srgbClr val="002060"/>
                </a:solidFill>
                <a:latin typeface="Calibri" pitchFamily="34" charset="0"/>
              </a:rPr>
              <a:t>, </a:t>
            </a:r>
            <a:r>
              <a:rPr lang="ru-RU" sz="1600" dirty="0" err="1">
                <a:solidFill>
                  <a:srgbClr val="002060"/>
                </a:solidFill>
                <a:latin typeface="Calibri" pitchFamily="34" charset="0"/>
              </a:rPr>
              <a:t>жүгірмеңіз</a:t>
            </a:r>
            <a:r>
              <a:rPr lang="ru-RU" sz="1600" dirty="0">
                <a:solidFill>
                  <a:srgbClr val="002060"/>
                </a:solidFill>
                <a:latin typeface="Calibri" pitchFamily="34" charset="0"/>
              </a:rPr>
              <a:t>; </a:t>
            </a:r>
            <a:br>
              <a:rPr lang="ru-RU" sz="1600" dirty="0">
                <a:solidFill>
                  <a:srgbClr val="002060"/>
                </a:solidFill>
                <a:latin typeface="Calibri" pitchFamily="34" charset="0"/>
              </a:rPr>
            </a:br>
            <a:r>
              <a:rPr lang="ru-RU" sz="1600" dirty="0">
                <a:solidFill>
                  <a:srgbClr val="002060"/>
                </a:solidFill>
                <a:latin typeface="Calibri" pitchFamily="34" charset="0"/>
              </a:rPr>
              <a:t>- </a:t>
            </a:r>
            <a:r>
              <a:rPr lang="ru-RU" sz="1600" dirty="0" err="1">
                <a:solidFill>
                  <a:srgbClr val="002060"/>
                </a:solidFill>
                <a:latin typeface="Calibri" pitchFamily="34" charset="0"/>
              </a:rPr>
              <a:t>Аяғыңызды</a:t>
            </a:r>
            <a:r>
              <a:rPr lang="ru-RU" sz="1600" dirty="0">
                <a:solidFill>
                  <a:srgbClr val="002060"/>
                </a:solidFill>
                <a:latin typeface="Calibri" pitchFamily="34" charset="0"/>
              </a:rPr>
              <a:t> </a:t>
            </a:r>
            <a:r>
              <a:rPr lang="ru-RU" sz="1600" dirty="0" err="1">
                <a:solidFill>
                  <a:srgbClr val="002060"/>
                </a:solidFill>
                <a:latin typeface="Calibri" pitchFamily="34" charset="0"/>
              </a:rPr>
              <a:t>тізеден</a:t>
            </a:r>
            <a:r>
              <a:rPr lang="ru-RU" sz="1600" dirty="0">
                <a:solidFill>
                  <a:srgbClr val="002060"/>
                </a:solidFill>
                <a:latin typeface="Calibri" pitchFamily="34" charset="0"/>
              </a:rPr>
              <a:t> бос </a:t>
            </a:r>
            <a:r>
              <a:rPr lang="ru-RU" sz="1600" dirty="0" err="1">
                <a:solidFill>
                  <a:srgbClr val="002060"/>
                </a:solidFill>
                <a:latin typeface="Calibri" pitchFamily="34" charset="0"/>
              </a:rPr>
              <a:t>ұстап</a:t>
            </a:r>
            <a:r>
              <a:rPr lang="ru-RU" sz="1600" dirty="0">
                <a:solidFill>
                  <a:srgbClr val="002060"/>
                </a:solidFill>
                <a:latin typeface="Calibri" pitchFamily="34" charset="0"/>
              </a:rPr>
              <a:t>, </a:t>
            </a:r>
            <a:r>
              <a:rPr lang="ru-RU" sz="1600" dirty="0" err="1">
                <a:solidFill>
                  <a:srgbClr val="002060"/>
                </a:solidFill>
                <a:latin typeface="Calibri" pitchFamily="34" charset="0"/>
              </a:rPr>
              <a:t>табаңыңызды</a:t>
            </a:r>
            <a:r>
              <a:rPr lang="ru-RU" sz="1600" dirty="0">
                <a:solidFill>
                  <a:srgbClr val="002060"/>
                </a:solidFill>
                <a:latin typeface="Calibri" pitchFamily="34" charset="0"/>
              </a:rPr>
              <a:t> </a:t>
            </a:r>
            <a:r>
              <a:rPr lang="ru-RU" sz="1600" dirty="0" err="1">
                <a:solidFill>
                  <a:srgbClr val="002060"/>
                </a:solidFill>
                <a:latin typeface="Calibri" pitchFamily="34" charset="0"/>
              </a:rPr>
              <a:t>нық</a:t>
            </a:r>
            <a:r>
              <a:rPr lang="ru-RU" sz="1600" dirty="0">
                <a:solidFill>
                  <a:srgbClr val="002060"/>
                </a:solidFill>
                <a:latin typeface="Calibri" pitchFamily="34" charset="0"/>
              </a:rPr>
              <a:t> </a:t>
            </a:r>
            <a:r>
              <a:rPr lang="ru-RU" sz="1600" dirty="0" err="1">
                <a:solidFill>
                  <a:srgbClr val="002060"/>
                </a:solidFill>
                <a:latin typeface="Calibri" pitchFamily="34" charset="0"/>
              </a:rPr>
              <a:t>төсеп</a:t>
            </a:r>
            <a:r>
              <a:rPr lang="ru-RU" sz="1600" dirty="0">
                <a:solidFill>
                  <a:srgbClr val="002060"/>
                </a:solidFill>
                <a:latin typeface="Calibri" pitchFamily="34" charset="0"/>
              </a:rPr>
              <a:t> </a:t>
            </a:r>
            <a:r>
              <a:rPr lang="ru-RU" sz="1600" dirty="0" err="1">
                <a:solidFill>
                  <a:srgbClr val="002060"/>
                </a:solidFill>
                <a:latin typeface="Calibri" pitchFamily="34" charset="0"/>
              </a:rPr>
              <a:t>жүріңіз</a:t>
            </a:r>
            <a:r>
              <a:rPr lang="ru-RU" sz="1600" dirty="0">
                <a:solidFill>
                  <a:srgbClr val="002060"/>
                </a:solidFill>
                <a:latin typeface="Calibri" pitchFamily="34" charset="0"/>
              </a:rPr>
              <a:t>; </a:t>
            </a:r>
            <a:br>
              <a:rPr lang="ru-RU" sz="1600" dirty="0">
                <a:solidFill>
                  <a:srgbClr val="002060"/>
                </a:solidFill>
                <a:latin typeface="Calibri" pitchFamily="34" charset="0"/>
              </a:rPr>
            </a:br>
            <a:r>
              <a:rPr lang="ru-RU" sz="1600" dirty="0">
                <a:solidFill>
                  <a:srgbClr val="002060"/>
                </a:solidFill>
                <a:latin typeface="Calibri" pitchFamily="34" charset="0"/>
              </a:rPr>
              <a:t>- </a:t>
            </a:r>
            <a:r>
              <a:rPr lang="ru-RU" sz="1600" dirty="0" err="1">
                <a:solidFill>
                  <a:srgbClr val="002060"/>
                </a:solidFill>
                <a:latin typeface="Calibri" pitchFamily="34" charset="0"/>
              </a:rPr>
              <a:t>Қолды</a:t>
            </a:r>
            <a:r>
              <a:rPr lang="ru-RU" sz="1600" dirty="0">
                <a:solidFill>
                  <a:srgbClr val="002060"/>
                </a:solidFill>
                <a:latin typeface="Calibri" pitchFamily="34" charset="0"/>
              </a:rPr>
              <a:t> </a:t>
            </a:r>
            <a:r>
              <a:rPr lang="ru-RU" sz="1600" dirty="0" err="1">
                <a:solidFill>
                  <a:srgbClr val="002060"/>
                </a:solidFill>
                <a:latin typeface="Calibri" pitchFamily="34" charset="0"/>
              </a:rPr>
              <a:t>қалтаға</a:t>
            </a:r>
            <a:r>
              <a:rPr lang="ru-RU" sz="1600" dirty="0">
                <a:solidFill>
                  <a:srgbClr val="002060"/>
                </a:solidFill>
                <a:latin typeface="Calibri" pitchFamily="34" charset="0"/>
              </a:rPr>
              <a:t> </a:t>
            </a:r>
            <a:r>
              <a:rPr lang="ru-RU" sz="1600" dirty="0" err="1">
                <a:solidFill>
                  <a:srgbClr val="002060"/>
                </a:solidFill>
                <a:latin typeface="Calibri" pitchFamily="34" charset="0"/>
              </a:rPr>
              <a:t>салып</a:t>
            </a:r>
            <a:r>
              <a:rPr lang="ru-RU" sz="1600" dirty="0">
                <a:solidFill>
                  <a:srgbClr val="002060"/>
                </a:solidFill>
                <a:latin typeface="Calibri" pitchFamily="34" charset="0"/>
              </a:rPr>
              <a:t> </a:t>
            </a:r>
            <a:r>
              <a:rPr lang="ru-RU" sz="1600" dirty="0" err="1">
                <a:solidFill>
                  <a:srgbClr val="002060"/>
                </a:solidFill>
                <a:latin typeface="Calibri" pitchFamily="34" charset="0"/>
              </a:rPr>
              <a:t>жүру</a:t>
            </a:r>
            <a:r>
              <a:rPr lang="ru-RU" sz="1600" dirty="0">
                <a:solidFill>
                  <a:srgbClr val="002060"/>
                </a:solidFill>
                <a:latin typeface="Calibri" pitchFamily="34" charset="0"/>
              </a:rPr>
              <a:t> </a:t>
            </a:r>
            <a:r>
              <a:rPr lang="ru-RU" sz="1600" dirty="0" err="1">
                <a:solidFill>
                  <a:srgbClr val="002060"/>
                </a:solidFill>
                <a:latin typeface="Calibri" pitchFamily="34" charset="0"/>
              </a:rPr>
              <a:t>құлау</a:t>
            </a:r>
            <a:r>
              <a:rPr lang="ru-RU" sz="1600" dirty="0">
                <a:solidFill>
                  <a:srgbClr val="002060"/>
                </a:solidFill>
                <a:latin typeface="Calibri" pitchFamily="34" charset="0"/>
              </a:rPr>
              <a:t> </a:t>
            </a:r>
            <a:r>
              <a:rPr lang="ru-RU" sz="1600" dirty="0" err="1">
                <a:solidFill>
                  <a:srgbClr val="002060"/>
                </a:solidFill>
                <a:latin typeface="Calibri" pitchFamily="34" charset="0"/>
              </a:rPr>
              <a:t>қаупін</a:t>
            </a:r>
            <a:r>
              <a:rPr lang="ru-RU" sz="1600" dirty="0">
                <a:solidFill>
                  <a:srgbClr val="002060"/>
                </a:solidFill>
                <a:latin typeface="Calibri" pitchFamily="34" charset="0"/>
              </a:rPr>
              <a:t> </a:t>
            </a:r>
            <a:r>
              <a:rPr lang="ru-RU" sz="1600" dirty="0" err="1">
                <a:solidFill>
                  <a:srgbClr val="002060"/>
                </a:solidFill>
                <a:latin typeface="Calibri" pitchFamily="34" charset="0"/>
              </a:rPr>
              <a:t>ұлғайтады</a:t>
            </a:r>
            <a:r>
              <a:rPr lang="ru-RU" sz="1600" dirty="0">
                <a:solidFill>
                  <a:srgbClr val="002060"/>
                </a:solidFill>
                <a:latin typeface="Calibri" pitchFamily="34" charset="0"/>
              </a:rPr>
              <a:t>. </a:t>
            </a:r>
            <a:br>
              <a:rPr lang="ru-RU" sz="1600" dirty="0">
                <a:solidFill>
                  <a:srgbClr val="002060"/>
                </a:solidFill>
                <a:latin typeface="Calibri" pitchFamily="34" charset="0"/>
              </a:rPr>
            </a:br>
            <a:r>
              <a:rPr lang="ru-RU" sz="1600" dirty="0">
                <a:solidFill>
                  <a:srgbClr val="002060"/>
                </a:solidFill>
                <a:latin typeface="Calibri" pitchFamily="34" charset="0"/>
              </a:rPr>
              <a:t>- </a:t>
            </a:r>
            <a:r>
              <a:rPr lang="ru-RU" sz="1600" dirty="0" err="1">
                <a:solidFill>
                  <a:srgbClr val="002060"/>
                </a:solidFill>
                <a:latin typeface="Calibri" pitchFamily="34" charset="0"/>
              </a:rPr>
              <a:t>Егер</a:t>
            </a:r>
            <a:r>
              <a:rPr lang="ru-RU" sz="1600" dirty="0">
                <a:solidFill>
                  <a:srgbClr val="002060"/>
                </a:solidFill>
                <a:latin typeface="Calibri" pitchFamily="34" charset="0"/>
              </a:rPr>
              <a:t> </a:t>
            </a:r>
            <a:r>
              <a:rPr lang="ru-RU" sz="1600" dirty="0" err="1">
                <a:solidFill>
                  <a:srgbClr val="002060"/>
                </a:solidFill>
                <a:latin typeface="Calibri" pitchFamily="34" charset="0"/>
              </a:rPr>
              <a:t>тайып</a:t>
            </a:r>
            <a:r>
              <a:rPr lang="ru-RU" sz="1600" dirty="0">
                <a:solidFill>
                  <a:srgbClr val="002060"/>
                </a:solidFill>
                <a:latin typeface="Calibri" pitchFamily="34" charset="0"/>
              </a:rPr>
              <a:t> </a:t>
            </a:r>
            <a:r>
              <a:rPr lang="ru-RU" sz="1600" dirty="0" err="1">
                <a:solidFill>
                  <a:srgbClr val="002060"/>
                </a:solidFill>
                <a:latin typeface="Calibri" pitchFamily="34" charset="0"/>
              </a:rPr>
              <a:t>кетсеңіз</a:t>
            </a:r>
            <a:r>
              <a:rPr lang="ru-RU" sz="1600" dirty="0">
                <a:solidFill>
                  <a:srgbClr val="002060"/>
                </a:solidFill>
                <a:latin typeface="Calibri" pitchFamily="34" charset="0"/>
              </a:rPr>
              <a:t> </a:t>
            </a:r>
            <a:r>
              <a:rPr lang="ru-RU" sz="1600" dirty="0" err="1">
                <a:solidFill>
                  <a:srgbClr val="002060"/>
                </a:solidFill>
                <a:latin typeface="Calibri" pitchFamily="34" charset="0"/>
              </a:rPr>
              <a:t>ауыр</a:t>
            </a:r>
            <a:r>
              <a:rPr lang="ru-RU" sz="1600" dirty="0">
                <a:solidFill>
                  <a:srgbClr val="002060"/>
                </a:solidFill>
                <a:latin typeface="Calibri" pitchFamily="34" charset="0"/>
              </a:rPr>
              <a:t> </a:t>
            </a:r>
            <a:r>
              <a:rPr lang="ru-RU" sz="1600" dirty="0" err="1">
                <a:solidFill>
                  <a:srgbClr val="002060"/>
                </a:solidFill>
                <a:latin typeface="Calibri" pitchFamily="34" charset="0"/>
              </a:rPr>
              <a:t>жарақат</a:t>
            </a:r>
            <a:r>
              <a:rPr lang="ru-RU" sz="1600" dirty="0">
                <a:solidFill>
                  <a:srgbClr val="002060"/>
                </a:solidFill>
                <a:latin typeface="Calibri" pitchFamily="34" charset="0"/>
              </a:rPr>
              <a:t> </a:t>
            </a:r>
            <a:r>
              <a:rPr lang="ru-RU" sz="1600" dirty="0" err="1">
                <a:solidFill>
                  <a:srgbClr val="002060"/>
                </a:solidFill>
                <a:latin typeface="Calibri" pitchFamily="34" charset="0"/>
              </a:rPr>
              <a:t>алмас</a:t>
            </a:r>
            <a:r>
              <a:rPr lang="ru-RU" sz="1600" dirty="0">
                <a:solidFill>
                  <a:srgbClr val="002060"/>
                </a:solidFill>
                <a:latin typeface="Calibri" pitchFamily="34" charset="0"/>
              </a:rPr>
              <a:t> </a:t>
            </a:r>
            <a:r>
              <a:rPr lang="ru-RU" sz="1600" dirty="0" err="1">
                <a:solidFill>
                  <a:srgbClr val="002060"/>
                </a:solidFill>
                <a:latin typeface="Calibri" pitchFamily="34" charset="0"/>
              </a:rPr>
              <a:t>үшін</a:t>
            </a:r>
            <a:r>
              <a:rPr lang="ru-RU" sz="1600" dirty="0">
                <a:solidFill>
                  <a:srgbClr val="002060"/>
                </a:solidFill>
                <a:latin typeface="Calibri" pitchFamily="34" charset="0"/>
              </a:rPr>
              <a:t>, </a:t>
            </a:r>
            <a:r>
              <a:rPr lang="ru-RU" sz="1600" dirty="0" err="1">
                <a:solidFill>
                  <a:srgbClr val="002060"/>
                </a:solidFill>
                <a:latin typeface="Calibri" pitchFamily="34" charset="0"/>
              </a:rPr>
              <a:t>жүрелеп</a:t>
            </a:r>
            <a:r>
              <a:rPr lang="ru-RU" sz="1600" dirty="0">
                <a:solidFill>
                  <a:srgbClr val="002060"/>
                </a:solidFill>
                <a:latin typeface="Calibri" pitchFamily="34" charset="0"/>
              </a:rPr>
              <a:t> </a:t>
            </a:r>
            <a:r>
              <a:rPr lang="ru-RU" sz="1600" dirty="0" err="1">
                <a:solidFill>
                  <a:srgbClr val="002060"/>
                </a:solidFill>
                <a:latin typeface="Calibri" pitchFamily="34" charset="0"/>
              </a:rPr>
              <a:t>отыра</a:t>
            </a:r>
            <a:r>
              <a:rPr lang="ru-RU" sz="1600" dirty="0">
                <a:solidFill>
                  <a:srgbClr val="002060"/>
                </a:solidFill>
                <a:latin typeface="Calibri" pitchFamily="34" charset="0"/>
              </a:rPr>
              <a:t> </a:t>
            </a:r>
            <a:r>
              <a:rPr lang="ru-RU" sz="1600" dirty="0" err="1">
                <a:solidFill>
                  <a:srgbClr val="002060"/>
                </a:solidFill>
                <a:latin typeface="Calibri" pitchFamily="34" charset="0"/>
              </a:rPr>
              <a:t>қалуға</a:t>
            </a:r>
            <a:r>
              <a:rPr lang="ru-RU" sz="1600" dirty="0">
                <a:solidFill>
                  <a:srgbClr val="002060"/>
                </a:solidFill>
                <a:latin typeface="Calibri" pitchFamily="34" charset="0"/>
              </a:rPr>
              <a:t> </a:t>
            </a:r>
            <a:r>
              <a:rPr lang="ru-RU" sz="1600" dirty="0" err="1">
                <a:solidFill>
                  <a:srgbClr val="002060"/>
                </a:solidFill>
                <a:latin typeface="Calibri" pitchFamily="34" charset="0"/>
              </a:rPr>
              <a:t>тырысыңыз</a:t>
            </a:r>
            <a:r>
              <a:rPr lang="ru-RU" sz="1600" dirty="0">
                <a:solidFill>
                  <a:srgbClr val="002060"/>
                </a:solidFill>
                <a:latin typeface="Calibri" pitchFamily="34" charset="0"/>
              </a:rPr>
              <a:t>. </a:t>
            </a:r>
            <a:br>
              <a:rPr lang="ru-RU" sz="1600" dirty="0">
                <a:solidFill>
                  <a:srgbClr val="002060"/>
                </a:solidFill>
                <a:latin typeface="Calibri" pitchFamily="34" charset="0"/>
              </a:rPr>
            </a:br>
            <a:r>
              <a:rPr lang="ru-RU" sz="1600" dirty="0">
                <a:solidFill>
                  <a:srgbClr val="002060"/>
                </a:solidFill>
                <a:latin typeface="Calibri" pitchFamily="34" charset="0"/>
              </a:rPr>
              <a:t>- </a:t>
            </a:r>
            <a:r>
              <a:rPr lang="ru-RU" sz="1600" dirty="0" err="1">
                <a:solidFill>
                  <a:srgbClr val="002060"/>
                </a:solidFill>
                <a:latin typeface="Calibri" pitchFamily="34" charset="0"/>
              </a:rPr>
              <a:t>Құлаған</a:t>
            </a:r>
            <a:r>
              <a:rPr lang="ru-RU" sz="1600" dirty="0">
                <a:solidFill>
                  <a:srgbClr val="002060"/>
                </a:solidFill>
                <a:latin typeface="Calibri" pitchFamily="34" charset="0"/>
              </a:rPr>
              <a:t> </a:t>
            </a:r>
            <a:r>
              <a:rPr lang="ru-RU" sz="1600" dirty="0" err="1">
                <a:solidFill>
                  <a:srgbClr val="002060"/>
                </a:solidFill>
                <a:latin typeface="Calibri" pitchFamily="34" charset="0"/>
              </a:rPr>
              <a:t>кезде</a:t>
            </a:r>
            <a:r>
              <a:rPr lang="ru-RU" sz="1600" dirty="0">
                <a:solidFill>
                  <a:srgbClr val="002060"/>
                </a:solidFill>
                <a:latin typeface="Calibri" pitchFamily="34" charset="0"/>
              </a:rPr>
              <a:t> </a:t>
            </a:r>
            <a:r>
              <a:rPr lang="ru-RU" sz="1600" dirty="0" err="1">
                <a:solidFill>
                  <a:srgbClr val="002060"/>
                </a:solidFill>
                <a:latin typeface="Calibri" pitchFamily="34" charset="0"/>
              </a:rPr>
              <a:t>қатты</a:t>
            </a:r>
            <a:r>
              <a:rPr lang="ru-RU" sz="1600" dirty="0">
                <a:solidFill>
                  <a:srgbClr val="002060"/>
                </a:solidFill>
                <a:latin typeface="Calibri" pitchFamily="34" charset="0"/>
              </a:rPr>
              <a:t> </a:t>
            </a:r>
            <a:r>
              <a:rPr lang="ru-RU" sz="1600" dirty="0" err="1">
                <a:solidFill>
                  <a:srgbClr val="002060"/>
                </a:solidFill>
                <a:latin typeface="Calibri" pitchFamily="34" charset="0"/>
              </a:rPr>
              <a:t>соққы</a:t>
            </a:r>
            <a:r>
              <a:rPr lang="ru-RU" sz="1600" dirty="0">
                <a:solidFill>
                  <a:srgbClr val="002060"/>
                </a:solidFill>
                <a:latin typeface="Calibri" pitchFamily="34" charset="0"/>
              </a:rPr>
              <a:t> </a:t>
            </a:r>
            <a:r>
              <a:rPr lang="ru-RU" sz="1600" dirty="0" err="1">
                <a:solidFill>
                  <a:srgbClr val="002060"/>
                </a:solidFill>
                <a:latin typeface="Calibri" pitchFamily="34" charset="0"/>
              </a:rPr>
              <a:t>алмас</a:t>
            </a:r>
            <a:r>
              <a:rPr lang="ru-RU" sz="1600" dirty="0">
                <a:solidFill>
                  <a:srgbClr val="002060"/>
                </a:solidFill>
                <a:latin typeface="Calibri" pitchFamily="34" charset="0"/>
              </a:rPr>
              <a:t> </a:t>
            </a:r>
            <a:r>
              <a:rPr lang="ru-RU" sz="1600" dirty="0" err="1">
                <a:solidFill>
                  <a:srgbClr val="002060"/>
                </a:solidFill>
                <a:latin typeface="Calibri" pitchFamily="34" charset="0"/>
              </a:rPr>
              <a:t>үшін</a:t>
            </a:r>
            <a:r>
              <a:rPr lang="ru-RU" sz="1600" dirty="0">
                <a:solidFill>
                  <a:srgbClr val="002060"/>
                </a:solidFill>
                <a:latin typeface="Calibri" pitchFamily="34" charset="0"/>
              </a:rPr>
              <a:t> </a:t>
            </a:r>
            <a:r>
              <a:rPr lang="ru-RU" sz="1600" dirty="0" err="1">
                <a:solidFill>
                  <a:srgbClr val="002060"/>
                </a:solidFill>
                <a:latin typeface="Calibri" pitchFamily="34" charset="0"/>
              </a:rPr>
              <a:t>бүктетіліп</a:t>
            </a:r>
            <a:r>
              <a:rPr lang="ru-RU" sz="1600" dirty="0">
                <a:solidFill>
                  <a:srgbClr val="002060"/>
                </a:solidFill>
                <a:latin typeface="Calibri" pitchFamily="34" charset="0"/>
              </a:rPr>
              <a:t>, </a:t>
            </a:r>
            <a:r>
              <a:rPr lang="ru-RU" sz="1600" dirty="0" err="1">
                <a:solidFill>
                  <a:srgbClr val="002060"/>
                </a:solidFill>
                <a:latin typeface="Calibri" pitchFamily="34" charset="0"/>
              </a:rPr>
              <a:t>аунап</a:t>
            </a:r>
            <a:r>
              <a:rPr lang="ru-RU" sz="1600" dirty="0">
                <a:solidFill>
                  <a:srgbClr val="002060"/>
                </a:solidFill>
                <a:latin typeface="Calibri" pitchFamily="34" charset="0"/>
              </a:rPr>
              <a:t> </a:t>
            </a:r>
            <a:r>
              <a:rPr lang="ru-RU" sz="1600" dirty="0" err="1">
                <a:solidFill>
                  <a:srgbClr val="002060"/>
                </a:solidFill>
                <a:latin typeface="Calibri" pitchFamily="34" charset="0"/>
              </a:rPr>
              <a:t>түсуге</a:t>
            </a:r>
            <a:r>
              <a:rPr lang="ru-RU" sz="1600" dirty="0">
                <a:solidFill>
                  <a:srgbClr val="002060"/>
                </a:solidFill>
                <a:latin typeface="Calibri" pitchFamily="34" charset="0"/>
              </a:rPr>
              <a:t> </a:t>
            </a:r>
            <a:r>
              <a:rPr lang="ru-RU" sz="1600" dirty="0" err="1">
                <a:solidFill>
                  <a:srgbClr val="002060"/>
                </a:solidFill>
                <a:latin typeface="Calibri" pitchFamily="34" charset="0"/>
              </a:rPr>
              <a:t>тырысыңыз</a:t>
            </a:r>
            <a:r>
              <a:rPr lang="ru-RU" sz="1600" dirty="0">
                <a:solidFill>
                  <a:srgbClr val="002060"/>
                </a:solidFill>
                <a:latin typeface="Calibri" pitchFamily="34" charset="0"/>
              </a:rPr>
              <a:t>. </a:t>
            </a:r>
            <a:br>
              <a:rPr lang="ru-RU" sz="1600" dirty="0">
                <a:solidFill>
                  <a:srgbClr val="002060"/>
                </a:solidFill>
                <a:latin typeface="Calibri" pitchFamily="34" charset="0"/>
              </a:rPr>
            </a:br>
            <a:r>
              <a:rPr lang="ru-RU" sz="1600" dirty="0">
                <a:solidFill>
                  <a:srgbClr val="002060"/>
                </a:solidFill>
                <a:latin typeface="Calibri" pitchFamily="34" charset="0"/>
              </a:rPr>
              <a:t>- </a:t>
            </a:r>
            <a:r>
              <a:rPr lang="ru-RU" sz="1600" dirty="0" err="1">
                <a:solidFill>
                  <a:srgbClr val="002060"/>
                </a:solidFill>
                <a:latin typeface="Calibri" pitchFamily="34" charset="0"/>
              </a:rPr>
              <a:t>Құлаған</a:t>
            </a:r>
            <a:r>
              <a:rPr lang="ru-RU" sz="1600" dirty="0">
                <a:solidFill>
                  <a:srgbClr val="002060"/>
                </a:solidFill>
                <a:latin typeface="Calibri" pitchFamily="34" charset="0"/>
              </a:rPr>
              <a:t> </a:t>
            </a:r>
            <a:r>
              <a:rPr lang="ru-RU" sz="1600" dirty="0" err="1">
                <a:solidFill>
                  <a:srgbClr val="002060"/>
                </a:solidFill>
                <a:latin typeface="Calibri" pitchFamily="34" charset="0"/>
              </a:rPr>
              <a:t>кезде</a:t>
            </a:r>
            <a:r>
              <a:rPr lang="ru-RU" sz="1600" dirty="0">
                <a:solidFill>
                  <a:srgbClr val="002060"/>
                </a:solidFill>
                <a:latin typeface="Calibri" pitchFamily="34" charset="0"/>
              </a:rPr>
              <a:t> </a:t>
            </a:r>
            <a:r>
              <a:rPr lang="ru-RU" sz="1600" dirty="0" err="1">
                <a:solidFill>
                  <a:srgbClr val="002060"/>
                </a:solidFill>
                <a:latin typeface="Calibri" pitchFamily="34" charset="0"/>
              </a:rPr>
              <a:t>қолыңыздағы</a:t>
            </a:r>
            <a:r>
              <a:rPr lang="ru-RU" sz="1600" dirty="0">
                <a:solidFill>
                  <a:srgbClr val="002060"/>
                </a:solidFill>
                <a:latin typeface="Calibri" pitchFamily="34" charset="0"/>
              </a:rPr>
              <a:t> </a:t>
            </a:r>
            <a:r>
              <a:rPr lang="ru-RU" sz="1600" dirty="0" err="1">
                <a:solidFill>
                  <a:srgbClr val="002060"/>
                </a:solidFill>
                <a:latin typeface="Calibri" pitchFamily="34" charset="0"/>
              </a:rPr>
              <a:t>заттың</a:t>
            </a:r>
            <a:r>
              <a:rPr lang="ru-RU" sz="1600" dirty="0">
                <a:solidFill>
                  <a:srgbClr val="002060"/>
                </a:solidFill>
                <a:latin typeface="Calibri" pitchFamily="34" charset="0"/>
              </a:rPr>
              <a:t> </a:t>
            </a:r>
            <a:r>
              <a:rPr lang="ru-RU" sz="1600" dirty="0" err="1">
                <a:solidFill>
                  <a:srgbClr val="002060"/>
                </a:solidFill>
                <a:latin typeface="Calibri" pitchFamily="34" charset="0"/>
              </a:rPr>
              <a:t>емес</a:t>
            </a:r>
            <a:r>
              <a:rPr lang="ru-RU" sz="1600" dirty="0">
                <a:solidFill>
                  <a:srgbClr val="002060"/>
                </a:solidFill>
                <a:latin typeface="Calibri" pitchFamily="34" charset="0"/>
              </a:rPr>
              <a:t>, </a:t>
            </a:r>
            <a:r>
              <a:rPr lang="ru-RU" sz="1600" dirty="0" err="1">
                <a:solidFill>
                  <a:srgbClr val="002060"/>
                </a:solidFill>
                <a:latin typeface="Calibri" pitchFamily="34" charset="0"/>
              </a:rPr>
              <a:t>өзіңіздің</a:t>
            </a:r>
            <a:r>
              <a:rPr lang="ru-RU" sz="1600" dirty="0">
                <a:solidFill>
                  <a:srgbClr val="002060"/>
                </a:solidFill>
                <a:latin typeface="Calibri" pitchFamily="34" charset="0"/>
              </a:rPr>
              <a:t> </a:t>
            </a:r>
            <a:r>
              <a:rPr lang="ru-RU" sz="1600" dirty="0" err="1">
                <a:solidFill>
                  <a:srgbClr val="002060"/>
                </a:solidFill>
                <a:latin typeface="Calibri" pitchFamily="34" charset="0"/>
              </a:rPr>
              <a:t>аман</a:t>
            </a:r>
            <a:r>
              <a:rPr lang="ru-RU" sz="1600" dirty="0">
                <a:solidFill>
                  <a:srgbClr val="002060"/>
                </a:solidFill>
                <a:latin typeface="Calibri" pitchFamily="34" charset="0"/>
              </a:rPr>
              <a:t> </a:t>
            </a:r>
            <a:r>
              <a:rPr lang="ru-RU" sz="1600" dirty="0" err="1">
                <a:solidFill>
                  <a:srgbClr val="002060"/>
                </a:solidFill>
                <a:latin typeface="Calibri" pitchFamily="34" charset="0"/>
              </a:rPr>
              <a:t>қалуыңызды</a:t>
            </a:r>
            <a:r>
              <a:rPr lang="ru-RU" sz="1600" dirty="0">
                <a:solidFill>
                  <a:srgbClr val="002060"/>
                </a:solidFill>
                <a:latin typeface="Calibri" pitchFamily="34" charset="0"/>
              </a:rPr>
              <a:t> </a:t>
            </a:r>
            <a:r>
              <a:rPr lang="ru-RU" sz="1600" dirty="0" err="1">
                <a:solidFill>
                  <a:srgbClr val="002060"/>
                </a:solidFill>
                <a:latin typeface="Calibri" pitchFamily="34" charset="0"/>
              </a:rPr>
              <a:t>ойлаңыз</a:t>
            </a:r>
            <a:r>
              <a:rPr lang="ru-RU" sz="1600" dirty="0">
                <a:solidFill>
                  <a:srgbClr val="002060"/>
                </a:solidFill>
                <a:latin typeface="Calibri" pitchFamily="34" charset="0"/>
              </a:rPr>
              <a:t>. </a:t>
            </a:r>
            <a:br>
              <a:rPr lang="ru-RU" sz="1600" dirty="0">
                <a:solidFill>
                  <a:srgbClr val="002060"/>
                </a:solidFill>
                <a:latin typeface="Calibri" pitchFamily="34" charset="0"/>
              </a:rPr>
            </a:br>
            <a:r>
              <a:rPr lang="ru-RU" sz="1600" dirty="0">
                <a:solidFill>
                  <a:srgbClr val="002060"/>
                </a:solidFill>
                <a:latin typeface="Calibri" pitchFamily="34" charset="0"/>
              </a:rPr>
              <a:t>- </a:t>
            </a:r>
            <a:r>
              <a:rPr lang="ru-RU" sz="1600" dirty="0" err="1">
                <a:solidFill>
                  <a:srgbClr val="002060"/>
                </a:solidFill>
                <a:latin typeface="Calibri" pitchFamily="34" charset="0"/>
              </a:rPr>
              <a:t>Құлаған</a:t>
            </a:r>
            <a:r>
              <a:rPr lang="ru-RU" sz="1600" dirty="0">
                <a:solidFill>
                  <a:srgbClr val="002060"/>
                </a:solidFill>
                <a:latin typeface="Calibri" pitchFamily="34" charset="0"/>
              </a:rPr>
              <a:t> </a:t>
            </a:r>
            <a:r>
              <a:rPr lang="ru-RU" sz="1600" dirty="0" err="1">
                <a:solidFill>
                  <a:srgbClr val="002060"/>
                </a:solidFill>
                <a:latin typeface="Calibri" pitchFamily="34" charset="0"/>
              </a:rPr>
              <a:t>соң</a:t>
            </a:r>
            <a:r>
              <a:rPr lang="ru-RU" sz="1600" dirty="0">
                <a:solidFill>
                  <a:srgbClr val="002060"/>
                </a:solidFill>
                <a:latin typeface="Calibri" pitchFamily="34" charset="0"/>
              </a:rPr>
              <a:t> </a:t>
            </a:r>
            <a:r>
              <a:rPr lang="ru-RU" sz="1600" dirty="0" err="1">
                <a:solidFill>
                  <a:srgbClr val="002060"/>
                </a:solidFill>
                <a:latin typeface="Calibri" pitchFamily="34" charset="0"/>
              </a:rPr>
              <a:t>орныңыздан</a:t>
            </a:r>
            <a:r>
              <a:rPr lang="ru-RU" sz="1600" dirty="0">
                <a:solidFill>
                  <a:srgbClr val="002060"/>
                </a:solidFill>
                <a:latin typeface="Calibri" pitchFamily="34" charset="0"/>
              </a:rPr>
              <a:t> </a:t>
            </a:r>
            <a:r>
              <a:rPr lang="ru-RU" sz="1600" dirty="0" err="1">
                <a:solidFill>
                  <a:srgbClr val="002060"/>
                </a:solidFill>
                <a:latin typeface="Calibri" pitchFamily="34" charset="0"/>
              </a:rPr>
              <a:t>бірден</a:t>
            </a:r>
            <a:r>
              <a:rPr lang="ru-RU" sz="1600" dirty="0">
                <a:solidFill>
                  <a:srgbClr val="002060"/>
                </a:solidFill>
                <a:latin typeface="Calibri" pitchFamily="34" charset="0"/>
              </a:rPr>
              <a:t> </a:t>
            </a:r>
            <a:r>
              <a:rPr lang="ru-RU" sz="1600" dirty="0" err="1">
                <a:solidFill>
                  <a:srgbClr val="002060"/>
                </a:solidFill>
                <a:latin typeface="Calibri" pitchFamily="34" charset="0"/>
              </a:rPr>
              <a:t>көтерілмей</a:t>
            </a:r>
            <a:r>
              <a:rPr lang="ru-RU" sz="1600" dirty="0">
                <a:solidFill>
                  <a:srgbClr val="002060"/>
                </a:solidFill>
                <a:latin typeface="Calibri" pitchFamily="34" charset="0"/>
              </a:rPr>
              <a:t>, </a:t>
            </a:r>
            <a:r>
              <a:rPr lang="ru-RU" sz="1600" dirty="0" err="1">
                <a:solidFill>
                  <a:srgbClr val="002060"/>
                </a:solidFill>
                <a:latin typeface="Calibri" pitchFamily="34" charset="0"/>
              </a:rPr>
              <a:t>жарақат</a:t>
            </a:r>
            <a:r>
              <a:rPr lang="ru-RU" sz="1600" dirty="0">
                <a:solidFill>
                  <a:srgbClr val="002060"/>
                </a:solidFill>
                <a:latin typeface="Calibri" pitchFamily="34" charset="0"/>
              </a:rPr>
              <a:t> </a:t>
            </a:r>
            <a:r>
              <a:rPr lang="ru-RU" sz="1600" dirty="0" err="1">
                <a:solidFill>
                  <a:srgbClr val="002060"/>
                </a:solidFill>
                <a:latin typeface="Calibri" pitchFamily="34" charset="0"/>
              </a:rPr>
              <a:t>алмағаныңызға</a:t>
            </a:r>
            <a:r>
              <a:rPr lang="ru-RU" sz="1600" dirty="0">
                <a:solidFill>
                  <a:srgbClr val="002060"/>
                </a:solidFill>
                <a:latin typeface="Calibri" pitchFamily="34" charset="0"/>
              </a:rPr>
              <a:t> </a:t>
            </a:r>
            <a:r>
              <a:rPr lang="ru-RU" sz="1600" dirty="0" err="1">
                <a:solidFill>
                  <a:srgbClr val="002060"/>
                </a:solidFill>
                <a:latin typeface="Calibri" pitchFamily="34" charset="0"/>
              </a:rPr>
              <a:t>көз</a:t>
            </a:r>
            <a:r>
              <a:rPr lang="ru-RU" sz="1600" dirty="0">
                <a:solidFill>
                  <a:srgbClr val="002060"/>
                </a:solidFill>
                <a:latin typeface="Calibri" pitchFamily="34" charset="0"/>
              </a:rPr>
              <a:t> </a:t>
            </a:r>
            <a:r>
              <a:rPr lang="ru-RU" sz="1600" dirty="0" err="1">
                <a:solidFill>
                  <a:srgbClr val="002060"/>
                </a:solidFill>
                <a:latin typeface="Calibri" pitchFamily="34" charset="0"/>
              </a:rPr>
              <a:t>жеткізіп</a:t>
            </a:r>
            <a:r>
              <a:rPr lang="ru-RU" sz="1600" dirty="0">
                <a:solidFill>
                  <a:srgbClr val="002060"/>
                </a:solidFill>
                <a:latin typeface="Calibri" pitchFamily="34" charset="0"/>
              </a:rPr>
              <a:t>, </a:t>
            </a:r>
            <a:r>
              <a:rPr lang="ru-RU" sz="1600" dirty="0" err="1">
                <a:solidFill>
                  <a:srgbClr val="002060"/>
                </a:solidFill>
                <a:latin typeface="Calibri" pitchFamily="34" charset="0"/>
              </a:rPr>
              <a:t>жаныңыздағылардан</a:t>
            </a:r>
            <a:r>
              <a:rPr lang="ru-RU" sz="1600" dirty="0">
                <a:solidFill>
                  <a:srgbClr val="002060"/>
                </a:solidFill>
                <a:latin typeface="Calibri" pitchFamily="34" charset="0"/>
              </a:rPr>
              <a:t> </a:t>
            </a:r>
            <a:r>
              <a:rPr lang="ru-RU" sz="1600" dirty="0" err="1">
                <a:solidFill>
                  <a:srgbClr val="002060"/>
                </a:solidFill>
                <a:latin typeface="Calibri" pitchFamily="34" charset="0"/>
              </a:rPr>
              <a:t>көмек</a:t>
            </a:r>
            <a:r>
              <a:rPr lang="ru-RU" sz="1600" dirty="0">
                <a:solidFill>
                  <a:srgbClr val="002060"/>
                </a:solidFill>
                <a:latin typeface="Calibri" pitchFamily="34" charset="0"/>
              </a:rPr>
              <a:t> </a:t>
            </a:r>
            <a:r>
              <a:rPr lang="ru-RU" sz="1600" dirty="0" err="1">
                <a:solidFill>
                  <a:srgbClr val="002060"/>
                </a:solidFill>
                <a:latin typeface="Calibri" pitchFamily="34" charset="0"/>
              </a:rPr>
              <a:t>сұраңыз</a:t>
            </a:r>
            <a:r>
              <a:rPr lang="ru-RU" sz="1600" dirty="0">
                <a:solidFill>
                  <a:srgbClr val="002060"/>
                </a:solidFill>
                <a:latin typeface="Calibri" pitchFamily="34" charset="0"/>
              </a:rPr>
              <a:t>.</a:t>
            </a:r>
          </a:p>
          <a:p>
            <a:r>
              <a:rPr lang="ru-RU" sz="1600" dirty="0">
                <a:solidFill>
                  <a:srgbClr val="002060"/>
                </a:solidFill>
                <a:latin typeface="Calibri" pitchFamily="34" charset="0"/>
              </a:rPr>
              <a:t> </a:t>
            </a:r>
          </a:p>
          <a:p>
            <a:r>
              <a:rPr lang="ru-RU" sz="1600" dirty="0">
                <a:solidFill>
                  <a:srgbClr val="002060"/>
                </a:solidFill>
                <a:latin typeface="Calibri" pitchFamily="34" charset="0"/>
              </a:rPr>
              <a:t> </a:t>
            </a:r>
            <a:r>
              <a:rPr lang="ru-RU" sz="1600" b="1" dirty="0">
                <a:solidFill>
                  <a:srgbClr val="002060"/>
                </a:solidFill>
                <a:latin typeface="Calibri" pitchFamily="34" charset="0"/>
              </a:rPr>
              <a:t>ЕСТЕ САҚТАҢЫЗ!</a:t>
            </a:r>
            <a:r>
              <a:rPr lang="ru-RU" sz="1600" dirty="0">
                <a:solidFill>
                  <a:srgbClr val="002060"/>
                </a:solidFill>
                <a:latin typeface="Calibri" pitchFamily="34" charset="0"/>
              </a:rPr>
              <a:t>  </a:t>
            </a:r>
            <a:r>
              <a:rPr lang="ru-RU" sz="1600" dirty="0" err="1">
                <a:solidFill>
                  <a:srgbClr val="002060"/>
                </a:solidFill>
                <a:latin typeface="Calibri" pitchFamily="34" charset="0"/>
              </a:rPr>
              <a:t>Әсіресе</a:t>
            </a:r>
            <a:r>
              <a:rPr lang="ru-RU" sz="1600" dirty="0">
                <a:solidFill>
                  <a:srgbClr val="002060"/>
                </a:solidFill>
                <a:latin typeface="Calibri" pitchFamily="34" charset="0"/>
              </a:rPr>
              <a:t> </a:t>
            </a:r>
            <a:r>
              <a:rPr lang="ru-RU" sz="1600" dirty="0" err="1">
                <a:solidFill>
                  <a:srgbClr val="002060"/>
                </a:solidFill>
                <a:latin typeface="Calibri" pitchFamily="34" charset="0"/>
              </a:rPr>
              <a:t>арқамен</a:t>
            </a:r>
            <a:r>
              <a:rPr lang="ru-RU" sz="1600" dirty="0">
                <a:solidFill>
                  <a:srgbClr val="002060"/>
                </a:solidFill>
                <a:latin typeface="Calibri" pitchFamily="34" charset="0"/>
              </a:rPr>
              <a:t> </a:t>
            </a:r>
            <a:r>
              <a:rPr lang="ru-RU" sz="1600" dirty="0" err="1">
                <a:solidFill>
                  <a:srgbClr val="002060"/>
                </a:solidFill>
                <a:latin typeface="Calibri" pitchFamily="34" charset="0"/>
              </a:rPr>
              <a:t>құлау</a:t>
            </a:r>
            <a:r>
              <a:rPr lang="ru-RU" sz="1600" dirty="0">
                <a:solidFill>
                  <a:srgbClr val="002060"/>
                </a:solidFill>
                <a:latin typeface="Calibri" pitchFamily="34" charset="0"/>
              </a:rPr>
              <a:t>, </a:t>
            </a:r>
            <a:r>
              <a:rPr lang="ru-RU" sz="1600" dirty="0" err="1">
                <a:solidFill>
                  <a:srgbClr val="002060"/>
                </a:solidFill>
                <a:latin typeface="Calibri" pitchFamily="34" charset="0"/>
              </a:rPr>
              <a:t>шалқасынан</a:t>
            </a:r>
            <a:r>
              <a:rPr lang="ru-RU" sz="1600" dirty="0">
                <a:solidFill>
                  <a:srgbClr val="002060"/>
                </a:solidFill>
                <a:latin typeface="Calibri" pitchFamily="34" charset="0"/>
              </a:rPr>
              <a:t>  </a:t>
            </a:r>
            <a:r>
              <a:rPr lang="ru-RU" sz="1600" dirty="0" err="1">
                <a:solidFill>
                  <a:srgbClr val="002060"/>
                </a:solidFill>
                <a:latin typeface="Calibri" pitchFamily="34" charset="0"/>
              </a:rPr>
              <a:t>құлау</a:t>
            </a:r>
            <a:r>
              <a:rPr lang="ru-RU" sz="1600" dirty="0">
                <a:solidFill>
                  <a:srgbClr val="002060"/>
                </a:solidFill>
                <a:latin typeface="Calibri" pitchFamily="34" charset="0"/>
              </a:rPr>
              <a:t> </a:t>
            </a:r>
            <a:r>
              <a:rPr lang="ru-RU" sz="1600" dirty="0" err="1">
                <a:solidFill>
                  <a:srgbClr val="002060"/>
                </a:solidFill>
                <a:latin typeface="Calibri" pitchFamily="34" charset="0"/>
              </a:rPr>
              <a:t>ең</a:t>
            </a:r>
            <a:r>
              <a:rPr lang="ru-RU" sz="1600" dirty="0">
                <a:solidFill>
                  <a:srgbClr val="002060"/>
                </a:solidFill>
                <a:latin typeface="Calibri" pitchFamily="34" charset="0"/>
              </a:rPr>
              <a:t> </a:t>
            </a:r>
            <a:r>
              <a:rPr lang="ru-RU" sz="1600" dirty="0" err="1">
                <a:solidFill>
                  <a:srgbClr val="002060"/>
                </a:solidFill>
                <a:latin typeface="Calibri" pitchFamily="34" charset="0"/>
              </a:rPr>
              <a:t>қауіпті</a:t>
            </a:r>
            <a:r>
              <a:rPr lang="ru-RU" sz="1600" dirty="0">
                <a:solidFill>
                  <a:srgbClr val="002060"/>
                </a:solidFill>
                <a:latin typeface="Calibri" pitchFamily="34" charset="0"/>
              </a:rPr>
              <a:t> </a:t>
            </a:r>
            <a:r>
              <a:rPr lang="ru-RU" sz="1600" dirty="0" err="1">
                <a:solidFill>
                  <a:srgbClr val="002060"/>
                </a:solidFill>
                <a:latin typeface="Calibri" pitchFamily="34" charset="0"/>
              </a:rPr>
              <a:t>болып</a:t>
            </a:r>
            <a:r>
              <a:rPr lang="ru-RU" sz="1600" dirty="0">
                <a:solidFill>
                  <a:srgbClr val="002060"/>
                </a:solidFill>
                <a:latin typeface="Calibri" pitchFamily="34" charset="0"/>
              </a:rPr>
              <a:t> </a:t>
            </a:r>
            <a:r>
              <a:rPr lang="ru-RU" sz="1600" dirty="0" err="1">
                <a:solidFill>
                  <a:srgbClr val="002060"/>
                </a:solidFill>
                <a:latin typeface="Calibri" pitchFamily="34" charset="0"/>
              </a:rPr>
              <a:t>табылады</a:t>
            </a:r>
            <a:r>
              <a:rPr lang="ru-RU" sz="1600" dirty="0">
                <a:solidFill>
                  <a:srgbClr val="002060"/>
                </a:solidFill>
                <a:latin typeface="Calibri" pitchFamily="34" charset="0"/>
              </a:rPr>
              <a:t>, </a:t>
            </a:r>
            <a:r>
              <a:rPr lang="ru-RU" sz="1600" dirty="0" err="1">
                <a:solidFill>
                  <a:srgbClr val="002060"/>
                </a:solidFill>
                <a:latin typeface="Calibri" pitchFamily="34" charset="0"/>
              </a:rPr>
              <a:t>себебі</a:t>
            </a:r>
            <a:r>
              <a:rPr lang="ru-RU" sz="1600" dirty="0">
                <a:solidFill>
                  <a:srgbClr val="002060"/>
                </a:solidFill>
                <a:latin typeface="Calibri" pitchFamily="34" charset="0"/>
              </a:rPr>
              <a:t>, осы </a:t>
            </a:r>
            <a:r>
              <a:rPr lang="ru-RU" sz="1600" dirty="0" err="1">
                <a:solidFill>
                  <a:srgbClr val="002060"/>
                </a:solidFill>
                <a:latin typeface="Calibri" pitchFamily="34" charset="0"/>
              </a:rPr>
              <a:t>кезде</a:t>
            </a:r>
            <a:r>
              <a:rPr lang="ru-RU" sz="1600" dirty="0">
                <a:solidFill>
                  <a:srgbClr val="002060"/>
                </a:solidFill>
                <a:latin typeface="Calibri" pitchFamily="34" charset="0"/>
              </a:rPr>
              <a:t> </a:t>
            </a:r>
            <a:r>
              <a:rPr lang="ru-RU" sz="1600" dirty="0" err="1">
                <a:solidFill>
                  <a:srgbClr val="002060"/>
                </a:solidFill>
                <a:latin typeface="Calibri" pitchFamily="34" charset="0"/>
              </a:rPr>
              <a:t>мидың</a:t>
            </a:r>
            <a:r>
              <a:rPr lang="ru-RU" sz="1600" dirty="0">
                <a:solidFill>
                  <a:srgbClr val="002060"/>
                </a:solidFill>
                <a:latin typeface="Calibri" pitchFamily="34" charset="0"/>
              </a:rPr>
              <a:t> </a:t>
            </a:r>
            <a:r>
              <a:rPr lang="ru-RU" sz="1600" dirty="0" err="1">
                <a:solidFill>
                  <a:srgbClr val="002060"/>
                </a:solidFill>
                <a:latin typeface="Calibri" pitchFamily="34" charset="0"/>
              </a:rPr>
              <a:t>шайқалуы</a:t>
            </a:r>
            <a:r>
              <a:rPr lang="ru-RU" sz="1600" dirty="0">
                <a:solidFill>
                  <a:srgbClr val="002060"/>
                </a:solidFill>
                <a:latin typeface="Calibri" pitchFamily="34" charset="0"/>
              </a:rPr>
              <a:t> </a:t>
            </a:r>
            <a:r>
              <a:rPr lang="ru-RU" sz="1600" dirty="0" err="1">
                <a:solidFill>
                  <a:srgbClr val="002060"/>
                </a:solidFill>
                <a:latin typeface="Calibri" pitchFamily="34" charset="0"/>
              </a:rPr>
              <a:t>мүмкін</a:t>
            </a:r>
            <a:r>
              <a:rPr lang="ru-RU" sz="1600" dirty="0">
                <a:solidFill>
                  <a:srgbClr val="002060"/>
                </a:solidFill>
                <a:latin typeface="Calibri" pitchFamily="34" charset="0"/>
              </a:rPr>
              <a:t>. </a:t>
            </a:r>
            <a:r>
              <a:rPr lang="ru-RU" sz="1600" dirty="0" err="1">
                <a:solidFill>
                  <a:srgbClr val="002060"/>
                </a:solidFill>
                <a:latin typeface="Calibri" pitchFamily="34" charset="0"/>
              </a:rPr>
              <a:t>Жарақат</a:t>
            </a:r>
            <a:r>
              <a:rPr lang="ru-RU" sz="1600" dirty="0">
                <a:solidFill>
                  <a:srgbClr val="002060"/>
                </a:solidFill>
                <a:latin typeface="Calibri" pitchFamily="34" charset="0"/>
              </a:rPr>
              <a:t> </a:t>
            </a:r>
            <a:r>
              <a:rPr lang="ru-RU" sz="1600" dirty="0" err="1">
                <a:solidFill>
                  <a:srgbClr val="002060"/>
                </a:solidFill>
                <a:latin typeface="Calibri" pitchFamily="34" charset="0"/>
              </a:rPr>
              <a:t>алған</a:t>
            </a:r>
            <a:r>
              <a:rPr lang="ru-RU" sz="1600" dirty="0">
                <a:solidFill>
                  <a:srgbClr val="002060"/>
                </a:solidFill>
                <a:latin typeface="Calibri" pitchFamily="34" charset="0"/>
              </a:rPr>
              <a:t> </a:t>
            </a:r>
            <a:r>
              <a:rPr lang="ru-RU" sz="1600" dirty="0" err="1">
                <a:solidFill>
                  <a:srgbClr val="002060"/>
                </a:solidFill>
                <a:latin typeface="Calibri" pitchFamily="34" charset="0"/>
              </a:rPr>
              <a:t>кезде</a:t>
            </a:r>
            <a:r>
              <a:rPr lang="ru-RU" sz="1600" dirty="0">
                <a:solidFill>
                  <a:srgbClr val="002060"/>
                </a:solidFill>
                <a:latin typeface="Calibri" pitchFamily="34" charset="0"/>
              </a:rPr>
              <a:t> </a:t>
            </a:r>
            <a:r>
              <a:rPr lang="ru-RU" sz="1600" dirty="0" err="1">
                <a:solidFill>
                  <a:srgbClr val="002060"/>
                </a:solidFill>
                <a:latin typeface="Calibri" pitchFamily="34" charset="0"/>
              </a:rPr>
              <a:t>міндетті</a:t>
            </a:r>
            <a:r>
              <a:rPr lang="ru-RU" sz="1600" dirty="0">
                <a:solidFill>
                  <a:srgbClr val="002060"/>
                </a:solidFill>
                <a:latin typeface="Calibri" pitchFamily="34" charset="0"/>
              </a:rPr>
              <a:t> </a:t>
            </a:r>
            <a:r>
              <a:rPr lang="ru-RU" sz="1600" dirty="0" err="1">
                <a:solidFill>
                  <a:srgbClr val="002060"/>
                </a:solidFill>
                <a:latin typeface="Calibri" pitchFamily="34" charset="0"/>
              </a:rPr>
              <a:t>түрде</a:t>
            </a:r>
            <a:r>
              <a:rPr lang="ru-RU" sz="1600" dirty="0">
                <a:solidFill>
                  <a:srgbClr val="002060"/>
                </a:solidFill>
                <a:latin typeface="Calibri" pitchFamily="34" charset="0"/>
              </a:rPr>
              <a:t> </a:t>
            </a:r>
            <a:r>
              <a:rPr lang="ru-RU" sz="1600" dirty="0" err="1">
                <a:solidFill>
                  <a:srgbClr val="002060"/>
                </a:solidFill>
                <a:latin typeface="Calibri" pitchFamily="34" charset="0"/>
              </a:rPr>
              <a:t>жедел</a:t>
            </a:r>
            <a:r>
              <a:rPr lang="ru-RU" sz="1600" dirty="0">
                <a:solidFill>
                  <a:srgbClr val="002060"/>
                </a:solidFill>
                <a:latin typeface="Calibri" pitchFamily="34" charset="0"/>
              </a:rPr>
              <a:t> </a:t>
            </a:r>
            <a:r>
              <a:rPr lang="ru-RU" sz="1600" dirty="0" err="1">
                <a:solidFill>
                  <a:srgbClr val="002060"/>
                </a:solidFill>
                <a:latin typeface="Calibri" pitchFamily="34" charset="0"/>
              </a:rPr>
              <a:t>жәрдем</a:t>
            </a:r>
            <a:r>
              <a:rPr lang="ru-RU" sz="1600" dirty="0">
                <a:solidFill>
                  <a:srgbClr val="002060"/>
                </a:solidFill>
                <a:latin typeface="Calibri" pitchFamily="34" charset="0"/>
              </a:rPr>
              <a:t> </a:t>
            </a:r>
            <a:r>
              <a:rPr lang="ru-RU" sz="1600" dirty="0" err="1">
                <a:solidFill>
                  <a:srgbClr val="002060"/>
                </a:solidFill>
                <a:latin typeface="Calibri" pitchFamily="34" charset="0"/>
              </a:rPr>
              <a:t>қызметіне</a:t>
            </a:r>
            <a:r>
              <a:rPr lang="ru-RU" sz="1600" dirty="0">
                <a:solidFill>
                  <a:srgbClr val="002060"/>
                </a:solidFill>
                <a:latin typeface="Calibri" pitchFamily="34" charset="0"/>
              </a:rPr>
              <a:t> </a:t>
            </a:r>
            <a:r>
              <a:rPr lang="ru-RU" sz="1600" dirty="0" err="1">
                <a:solidFill>
                  <a:srgbClr val="002060"/>
                </a:solidFill>
                <a:latin typeface="Calibri" pitchFamily="34" charset="0"/>
              </a:rPr>
              <a:t>хабарласу</a:t>
            </a:r>
            <a:r>
              <a:rPr lang="ru-RU" sz="1600" dirty="0">
                <a:solidFill>
                  <a:srgbClr val="002060"/>
                </a:solidFill>
                <a:latin typeface="Calibri" pitchFamily="34" charset="0"/>
              </a:rPr>
              <a:t> </a:t>
            </a:r>
            <a:r>
              <a:rPr lang="ru-RU" sz="1600" dirty="0" err="1">
                <a:solidFill>
                  <a:srgbClr val="002060"/>
                </a:solidFill>
                <a:latin typeface="Calibri" pitchFamily="34" charset="0"/>
              </a:rPr>
              <a:t>қажет</a:t>
            </a:r>
            <a:r>
              <a:rPr lang="ru-RU" sz="1600" dirty="0">
                <a:solidFill>
                  <a:srgbClr val="002060"/>
                </a:solidFill>
                <a:latin typeface="Calibri" pitchFamily="34" charset="0"/>
              </a:rPr>
              <a:t>.</a:t>
            </a:r>
            <a:r>
              <a:rPr lang="ru-RU" dirty="0">
                <a:solidFill>
                  <a:srgbClr val="002060"/>
                </a:solidFill>
                <a:latin typeface="Calibri" pitchFamily="34"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a:lstStyle/>
          <a:p>
            <a:pPr eaLnBrk="1" hangingPunct="1"/>
            <a:endParaRPr lang="ru-RU" smtClean="0"/>
          </a:p>
        </p:txBody>
      </p:sp>
      <p:pic>
        <p:nvPicPr>
          <p:cNvPr id="23554" name="Содержимое 3" descr="G:\лед\3.jpg"/>
          <p:cNvPicPr>
            <a:picLocks noGrp="1"/>
          </p:cNvPicPr>
          <p:nvPr>
            <p:ph type="body" idx="1"/>
          </p:nvPr>
        </p:nvPicPr>
        <p:blipFill>
          <a:blip r:embed="rId2"/>
          <a:srcRect l="50378" t="12993" r="5862" b="60924"/>
          <a:stretch>
            <a:fillRect/>
          </a:stretch>
        </p:blipFill>
        <p:spPr>
          <a:xfrm>
            <a:off x="0" y="0"/>
            <a:ext cx="9144000" cy="6858000"/>
          </a:xfrm>
        </p:spPr>
      </p:pic>
      <p:sp>
        <p:nvSpPr>
          <p:cNvPr id="23555" name="AutoShape 5"/>
          <p:cNvSpPr>
            <a:spLocks noChangeArrowheads="1"/>
          </p:cNvSpPr>
          <p:nvPr/>
        </p:nvSpPr>
        <p:spPr bwMode="auto">
          <a:xfrm>
            <a:off x="323850" y="5013325"/>
            <a:ext cx="8353425" cy="1700213"/>
          </a:xfrm>
          <a:prstGeom prst="foldedCorner">
            <a:avLst>
              <a:gd name="adj" fmla="val 12500"/>
            </a:avLst>
          </a:prstGeom>
          <a:solidFill>
            <a:srgbClr val="33CCCC"/>
          </a:solidFill>
          <a:ln w="9525">
            <a:solidFill>
              <a:schemeClr val="tx1"/>
            </a:solidFill>
            <a:round/>
            <a:headEnd/>
            <a:tailEnd/>
          </a:ln>
        </p:spPr>
        <p:txBody>
          <a:bodyPr wrap="none" anchor="ctr"/>
          <a:lstStyle/>
          <a:p>
            <a:pPr algn="ctr"/>
            <a:r>
              <a:rPr lang="kk-KZ" b="1"/>
              <a:t>Құтқару кезінде тезірек, тиянақты , абай болыңыз!</a:t>
            </a:r>
          </a:p>
          <a:p>
            <a:pPr algn="ctr"/>
            <a:endParaRPr lang="ru-RU"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5" name="Picture 7" descr="5618ec36b8a2c"/>
          <p:cNvPicPr>
            <a:picLocks noChangeAspect="1" noChangeArrowheads="1"/>
          </p:cNvPicPr>
          <p:nvPr/>
        </p:nvPicPr>
        <p:blipFill>
          <a:blip r:embed="rId2"/>
          <a:srcRect l="10625" t="26898" r="12206" b="14305"/>
          <a:stretch>
            <a:fillRect/>
          </a:stretch>
        </p:blipFill>
        <p:spPr bwMode="auto">
          <a:xfrm>
            <a:off x="468313" y="333375"/>
            <a:ext cx="8280400" cy="496728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0020-020-Mery-bezopasnosti-i-pravila-povedenija-na-ldu"/>
          <p:cNvPicPr>
            <a:picLocks noGrp="1" noChangeAspect="1" noChangeArrowheads="1"/>
          </p:cNvPicPr>
          <p:nvPr>
            <p:ph type="body" idx="1"/>
          </p:nvPr>
        </p:nvPicPr>
        <p:blipFill>
          <a:blip r:embed="rId2"/>
          <a:srcRect l="14313" t="27043" r="12891" b="14066"/>
          <a:stretch>
            <a:fillRect/>
          </a:stretch>
        </p:blipFill>
        <p:spPr>
          <a:xfrm>
            <a:off x="539750" y="260350"/>
            <a:ext cx="8280400" cy="496887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endParaRPr lang="ru-RU" smtClean="0"/>
          </a:p>
        </p:txBody>
      </p:sp>
      <p:pic>
        <p:nvPicPr>
          <p:cNvPr id="29701" name="Picture 5" descr="0011-011-Mery-bezopasnosti-i-pravila-povedenija-na-ldu"/>
          <p:cNvPicPr>
            <a:picLocks noChangeAspect="1" noChangeArrowheads="1"/>
          </p:cNvPicPr>
          <p:nvPr/>
        </p:nvPicPr>
        <p:blipFill>
          <a:blip r:embed="rId2"/>
          <a:srcRect l="16145" t="24791" r="15347" b="17455"/>
          <a:stretch>
            <a:fillRect/>
          </a:stretch>
        </p:blipFill>
        <p:spPr bwMode="auto">
          <a:xfrm>
            <a:off x="539750" y="333375"/>
            <a:ext cx="8135938" cy="496728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6999bfd2bd29009dd1d2435142c84245"/>
          <p:cNvPicPr>
            <a:picLocks noChangeAspect="1" noChangeArrowheads="1"/>
          </p:cNvPicPr>
          <p:nvPr/>
        </p:nvPicPr>
        <p:blipFill>
          <a:blip r:embed="rId2"/>
          <a:srcRect l="49219" t="27940" b="16389"/>
          <a:stretch>
            <a:fillRect/>
          </a:stretch>
        </p:blipFill>
        <p:spPr bwMode="auto">
          <a:xfrm>
            <a:off x="395288" y="333375"/>
            <a:ext cx="8280400" cy="496728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4"/>
          <p:cNvPicPr>
            <a:picLocks noChangeAspect="1"/>
          </p:cNvPicPr>
          <p:nvPr/>
        </p:nvPicPr>
        <p:blipFill>
          <a:blip r:embed="rId2"/>
          <a:srcRect l="7121" t="12726" r="63182" b="59135"/>
          <a:stretch>
            <a:fillRect/>
          </a:stretch>
        </p:blipFill>
        <p:spPr bwMode="auto">
          <a:xfrm>
            <a:off x="509588" y="522288"/>
            <a:ext cx="2189162" cy="1555750"/>
          </a:xfrm>
          <a:prstGeom prst="rect">
            <a:avLst/>
          </a:prstGeom>
          <a:noFill/>
          <a:ln w="9525">
            <a:noFill/>
            <a:miter lim="800000"/>
            <a:headEnd/>
            <a:tailEnd/>
          </a:ln>
        </p:spPr>
      </p:pic>
      <p:pic>
        <p:nvPicPr>
          <p:cNvPr id="24578" name="Рисунок 6"/>
          <p:cNvPicPr>
            <a:picLocks noChangeAspect="1"/>
          </p:cNvPicPr>
          <p:nvPr/>
        </p:nvPicPr>
        <p:blipFill>
          <a:blip r:embed="rId3"/>
          <a:srcRect l="37859" t="13289" r="32747" b="60620"/>
          <a:stretch>
            <a:fillRect/>
          </a:stretch>
        </p:blipFill>
        <p:spPr bwMode="auto">
          <a:xfrm>
            <a:off x="3448050" y="522288"/>
            <a:ext cx="2209800" cy="1471612"/>
          </a:xfrm>
          <a:prstGeom prst="rect">
            <a:avLst/>
          </a:prstGeom>
          <a:noFill/>
          <a:ln w="9525">
            <a:noFill/>
            <a:miter lim="800000"/>
            <a:headEnd/>
            <a:tailEnd/>
          </a:ln>
        </p:spPr>
      </p:pic>
      <p:pic>
        <p:nvPicPr>
          <p:cNvPr id="24579" name="Рисунок 7"/>
          <p:cNvPicPr>
            <a:picLocks noChangeAspect="1"/>
          </p:cNvPicPr>
          <p:nvPr/>
        </p:nvPicPr>
        <p:blipFill>
          <a:blip r:embed="rId4"/>
          <a:srcRect l="69044" t="13496" r="1514" b="59821"/>
          <a:stretch>
            <a:fillRect/>
          </a:stretch>
        </p:blipFill>
        <p:spPr bwMode="auto">
          <a:xfrm>
            <a:off x="6227763" y="481013"/>
            <a:ext cx="2287587" cy="1555750"/>
          </a:xfrm>
          <a:prstGeom prst="rect">
            <a:avLst/>
          </a:prstGeom>
          <a:noFill/>
          <a:ln w="9525">
            <a:noFill/>
            <a:miter lim="800000"/>
            <a:headEnd/>
            <a:tailEnd/>
          </a:ln>
        </p:spPr>
      </p:pic>
      <p:pic>
        <p:nvPicPr>
          <p:cNvPr id="24580" name="Рисунок 8"/>
          <p:cNvPicPr>
            <a:picLocks noChangeAspect="1"/>
          </p:cNvPicPr>
          <p:nvPr/>
        </p:nvPicPr>
        <p:blipFill>
          <a:blip r:embed="rId5"/>
          <a:srcRect l="6573" t="49487" r="63577" b="26315"/>
          <a:stretch>
            <a:fillRect/>
          </a:stretch>
        </p:blipFill>
        <p:spPr bwMode="auto">
          <a:xfrm>
            <a:off x="468313" y="5024438"/>
            <a:ext cx="2111375" cy="1500187"/>
          </a:xfrm>
          <a:prstGeom prst="rect">
            <a:avLst/>
          </a:prstGeom>
          <a:noFill/>
          <a:ln w="9525">
            <a:noFill/>
            <a:miter lim="800000"/>
            <a:headEnd/>
            <a:tailEnd/>
          </a:ln>
        </p:spPr>
      </p:pic>
      <p:pic>
        <p:nvPicPr>
          <p:cNvPr id="24581" name="Рисунок 9"/>
          <p:cNvPicPr>
            <a:picLocks noChangeAspect="1"/>
          </p:cNvPicPr>
          <p:nvPr/>
        </p:nvPicPr>
        <p:blipFill>
          <a:blip r:embed="rId6"/>
          <a:srcRect l="37633" t="49689" r="32396" b="22377"/>
          <a:stretch>
            <a:fillRect/>
          </a:stretch>
        </p:blipFill>
        <p:spPr bwMode="auto">
          <a:xfrm>
            <a:off x="3276600" y="5024438"/>
            <a:ext cx="2144713" cy="1573212"/>
          </a:xfrm>
          <a:prstGeom prst="rect">
            <a:avLst/>
          </a:prstGeom>
          <a:noFill/>
          <a:ln w="9525">
            <a:noFill/>
            <a:miter lim="800000"/>
            <a:headEnd/>
            <a:tailEnd/>
          </a:ln>
        </p:spPr>
      </p:pic>
      <p:pic>
        <p:nvPicPr>
          <p:cNvPr id="24582" name="Picture 3"/>
          <p:cNvPicPr>
            <a:picLocks noChangeAspect="1" noChangeArrowheads="1"/>
          </p:cNvPicPr>
          <p:nvPr/>
        </p:nvPicPr>
        <p:blipFill>
          <a:blip r:embed="rId7"/>
          <a:srcRect l="70357" t="5733" r="-885" b="42395"/>
          <a:stretch>
            <a:fillRect/>
          </a:stretch>
        </p:blipFill>
        <p:spPr bwMode="auto">
          <a:xfrm>
            <a:off x="6156325" y="5024438"/>
            <a:ext cx="2195513" cy="1500187"/>
          </a:xfrm>
          <a:prstGeom prst="rect">
            <a:avLst/>
          </a:prstGeom>
          <a:noFill/>
          <a:ln w="9525">
            <a:noFill/>
            <a:miter lim="800000"/>
            <a:headEnd/>
            <a:tailEnd/>
          </a:ln>
        </p:spPr>
      </p:pic>
      <p:sp>
        <p:nvSpPr>
          <p:cNvPr id="24583" name="Прямоугольник 5"/>
          <p:cNvSpPr>
            <a:spLocks noChangeArrowheads="1"/>
          </p:cNvSpPr>
          <p:nvPr/>
        </p:nvSpPr>
        <p:spPr bwMode="auto">
          <a:xfrm>
            <a:off x="376238" y="2276475"/>
            <a:ext cx="8351837" cy="2308225"/>
          </a:xfrm>
          <a:prstGeom prst="rect">
            <a:avLst/>
          </a:prstGeom>
          <a:noFill/>
          <a:ln w="9525">
            <a:noFill/>
            <a:miter lim="800000"/>
            <a:headEnd/>
            <a:tailEnd/>
          </a:ln>
        </p:spPr>
        <p:txBody>
          <a:bodyPr>
            <a:spAutoFit/>
          </a:bodyPr>
          <a:lstStyle/>
          <a:p>
            <a:r>
              <a:rPr lang="ru-RU">
                <a:solidFill>
                  <a:srgbClr val="002060"/>
                </a:solidFill>
                <a:latin typeface="Calibri" pitchFamily="34" charset="0"/>
              </a:rPr>
              <a:t>- Мұздың үстімен топтасып жүргенде, бір-біріңнен 5-6 метр алшақ жүрген жөн.</a:t>
            </a:r>
            <a:br>
              <a:rPr lang="ru-RU">
                <a:solidFill>
                  <a:srgbClr val="002060"/>
                </a:solidFill>
                <a:latin typeface="Calibri" pitchFamily="34" charset="0"/>
              </a:rPr>
            </a:br>
            <a:r>
              <a:rPr lang="ru-RU">
                <a:solidFill>
                  <a:srgbClr val="002060"/>
                </a:solidFill>
                <a:latin typeface="Calibri" pitchFamily="34" charset="0"/>
              </a:rPr>
              <a:t>Бірінші жаяу жүргенге бейімдеп, құтқаратын заттарды кигізіп,( мысалы құтқару кеудешесі) ең жеңіл адамды жіберу керек</a:t>
            </a:r>
          </a:p>
          <a:p>
            <a:r>
              <a:rPr lang="ru-RU">
                <a:solidFill>
                  <a:srgbClr val="002060"/>
                </a:solidFill>
                <a:latin typeface="Calibri" pitchFamily="34" charset="0"/>
              </a:rPr>
              <a:t>- Тыйым салынған жерлерден, су қоймаларындағы мұздан өтеуге болмайды.</a:t>
            </a:r>
            <a:br>
              <a:rPr lang="ru-RU">
                <a:solidFill>
                  <a:srgbClr val="002060"/>
                </a:solidFill>
                <a:latin typeface="Calibri" pitchFamily="34" charset="0"/>
              </a:rPr>
            </a:br>
            <a:r>
              <a:rPr lang="ru-RU">
                <a:solidFill>
                  <a:srgbClr val="002060"/>
                </a:solidFill>
                <a:latin typeface="Calibri" pitchFamily="34" charset="0"/>
              </a:rPr>
              <a:t>- Мұзды аяғыңызбен жармаңыз.</a:t>
            </a:r>
            <a:br>
              <a:rPr lang="ru-RU">
                <a:solidFill>
                  <a:srgbClr val="002060"/>
                </a:solidFill>
                <a:latin typeface="Calibri" pitchFamily="34" charset="0"/>
              </a:rPr>
            </a:br>
            <a:r>
              <a:rPr lang="ru-RU">
                <a:solidFill>
                  <a:srgbClr val="002060"/>
                </a:solidFill>
                <a:latin typeface="Calibri" pitchFamily="34" charset="0"/>
              </a:rPr>
              <a:t>- Мұздағы тесіктерге, жарықтарға, ойықтарға жақын келмеңіз.</a:t>
            </a:r>
            <a:br>
              <a:rPr lang="ru-RU">
                <a:solidFill>
                  <a:srgbClr val="002060"/>
                </a:solidFill>
                <a:latin typeface="Calibri" pitchFamily="34" charset="0"/>
              </a:rPr>
            </a:br>
            <a:r>
              <a:rPr lang="ru-RU">
                <a:solidFill>
                  <a:srgbClr val="002060"/>
                </a:solidFill>
                <a:latin typeface="Calibri" pitchFamily="34" charset="0"/>
              </a:rPr>
              <a:t>- Мұздың бөлек бөлігінде топталып тұрма.</a:t>
            </a:r>
            <a:br>
              <a:rPr lang="ru-RU">
                <a:solidFill>
                  <a:srgbClr val="002060"/>
                </a:solidFill>
                <a:latin typeface="Calibri" pitchFamily="34" charset="0"/>
              </a:rPr>
            </a:br>
            <a:r>
              <a:rPr lang="ru-RU">
                <a:solidFill>
                  <a:srgbClr val="002060"/>
                </a:solidFill>
                <a:latin typeface="Calibri" pitchFamily="34" charset="0"/>
              </a:rPr>
              <a:t>- Шанамен, шаңғымен тік жар жағадан жұқа мұзға қарай сырғанамаңыз..</a:t>
            </a:r>
          </a:p>
        </p:txBody>
      </p:sp>
      <p:sp>
        <p:nvSpPr>
          <p:cNvPr id="24584" name="Прямоугольник 10"/>
          <p:cNvSpPr>
            <a:spLocks noChangeArrowheads="1"/>
          </p:cNvSpPr>
          <p:nvPr/>
        </p:nvSpPr>
        <p:spPr bwMode="auto">
          <a:xfrm>
            <a:off x="298450" y="0"/>
            <a:ext cx="4398963" cy="369888"/>
          </a:xfrm>
          <a:prstGeom prst="rect">
            <a:avLst/>
          </a:prstGeom>
          <a:noFill/>
          <a:ln w="9525">
            <a:noFill/>
            <a:miter lim="800000"/>
            <a:headEnd/>
            <a:tailEnd/>
          </a:ln>
        </p:spPr>
        <p:txBody>
          <a:bodyPr>
            <a:spAutoFit/>
          </a:bodyPr>
          <a:lstStyle/>
          <a:p>
            <a:r>
              <a:rPr lang="ru-RU" b="1">
                <a:solidFill>
                  <a:srgbClr val="FF0000"/>
                </a:solidFill>
                <a:latin typeface="Calibri" pitchFamily="34" charset="0"/>
              </a:rPr>
              <a:t>Мұзда өзін-өзі ұстау қағидасы</a:t>
            </a:r>
            <a:r>
              <a:rPr lang="ru-RU">
                <a:solidFill>
                  <a:srgbClr val="000000"/>
                </a:solidFill>
                <a:latin typeface="Calibri" pitchFamily="34" charset="0"/>
              </a:rPr>
              <a:t>:</a:t>
            </a:r>
            <a:endParaRPr lang="ru-RU">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2"/>
          <a:srcRect/>
          <a:stretch>
            <a:fillRect/>
          </a:stretch>
        </p:blipFill>
        <p:spPr bwMode="auto">
          <a:xfrm>
            <a:off x="34925" y="0"/>
            <a:ext cx="9109075" cy="6858000"/>
          </a:xfrm>
          <a:prstGeom prst="rect">
            <a:avLst/>
          </a:prstGeom>
          <a:noFill/>
          <a:ln w="9525">
            <a:noFill/>
            <a:miter lim="800000"/>
            <a:headEnd/>
            <a:tailEnd/>
          </a:ln>
        </p:spPr>
      </p:pic>
      <p:sp>
        <p:nvSpPr>
          <p:cNvPr id="15362" name="Прямоугольник 3"/>
          <p:cNvSpPr>
            <a:spLocks noChangeArrowheads="1"/>
          </p:cNvSpPr>
          <p:nvPr/>
        </p:nvSpPr>
        <p:spPr bwMode="auto">
          <a:xfrm>
            <a:off x="900113" y="1166813"/>
            <a:ext cx="7416800" cy="2862262"/>
          </a:xfrm>
          <a:prstGeom prst="rect">
            <a:avLst/>
          </a:prstGeom>
          <a:noFill/>
          <a:ln w="9525">
            <a:noFill/>
            <a:miter lim="800000"/>
            <a:headEnd/>
            <a:tailEnd/>
          </a:ln>
        </p:spPr>
        <p:txBody>
          <a:bodyPr>
            <a:spAutoFit/>
          </a:bodyPr>
          <a:lstStyle/>
          <a:p>
            <a:r>
              <a:rPr lang="ru-RU">
                <a:solidFill>
                  <a:srgbClr val="002060"/>
                </a:solidFill>
                <a:latin typeface="Calibri" pitchFamily="34" charset="0"/>
              </a:rPr>
              <a:t>Естеріңізде болсын: әдетте мұз сүңгілері су жиналған жерде пайда болады, сол себепті үйлердің фасадын айналып өту керек. </a:t>
            </a:r>
          </a:p>
          <a:p>
            <a:r>
              <a:rPr lang="ru-RU">
                <a:solidFill>
                  <a:srgbClr val="002060"/>
                </a:solidFill>
                <a:latin typeface="Calibri" pitchFamily="34" charset="0"/>
              </a:rPr>
              <a:t>Қауіпсіздік ережелерін сақтаңыздар және мүмкіндігінше ғимараттардың қабырғаларына жақын жүрмеңіз.</a:t>
            </a:r>
          </a:p>
          <a:p>
            <a:r>
              <a:rPr lang="ru-RU">
                <a:solidFill>
                  <a:srgbClr val="002060"/>
                </a:solidFill>
                <a:latin typeface="Calibri" pitchFamily="34" charset="0"/>
              </a:rPr>
              <a:t>Егер тротуарда жүрген кезде жоғарыдан күмәнді дыбыстар шықса, жоғары қарап, не екенін тексерудің қажеті жоқ. Ол жылжыған қар немесе мұз кесегі болуы мүмкін. Ғимараттан алыс қашуға да болмайды. Қабырғаға тезірек сүйеніп, шатырдың шетін қалқа ретінде қолдану керек.</a:t>
            </a:r>
          </a:p>
          <a:p>
            <a:r>
              <a:rPr lang="ru-RU">
                <a:solidFill>
                  <a:srgbClr val="002060"/>
                </a:solidFill>
                <a:latin typeface="Calibri" pitchFamily="34" charset="0"/>
              </a:rPr>
              <a:t>Үнемі қоршалған жер телімдеріне мән беріп, қауіпті жерлерге кіруден бас тартыңыз.</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2"/>
          <a:srcRect/>
          <a:stretch>
            <a:fillRect/>
          </a:stretch>
        </p:blipFill>
        <p:spPr bwMode="auto">
          <a:xfrm>
            <a:off x="9525" y="0"/>
            <a:ext cx="9144000" cy="6843713"/>
          </a:xfrm>
          <a:prstGeom prst="rect">
            <a:avLst/>
          </a:prstGeom>
          <a:noFill/>
          <a:ln w="9525">
            <a:noFill/>
            <a:miter lim="800000"/>
            <a:headEnd/>
            <a:tailEnd/>
          </a:ln>
        </p:spPr>
      </p:pic>
      <p:sp>
        <p:nvSpPr>
          <p:cNvPr id="4" name="Прямоугольник 3"/>
          <p:cNvSpPr/>
          <p:nvPr/>
        </p:nvSpPr>
        <p:spPr>
          <a:xfrm>
            <a:off x="542925" y="836613"/>
            <a:ext cx="6173788" cy="4248150"/>
          </a:xfrm>
          <a:prstGeom prst="rect">
            <a:avLst/>
          </a:prstGeom>
        </p:spPr>
        <p:txBody>
          <a:bodyPr>
            <a:spAutoFit/>
          </a:bodyPr>
          <a:lstStyle/>
          <a:p>
            <a:pPr fontAlgn="auto">
              <a:spcBef>
                <a:spcPts val="0"/>
              </a:spcBef>
              <a:spcAft>
                <a:spcPts val="0"/>
              </a:spcAft>
              <a:defRPr/>
            </a:pPr>
            <a:r>
              <a:rPr lang="ru-RU" dirty="0" err="1">
                <a:solidFill>
                  <a:srgbClr val="002060"/>
                </a:solidFill>
                <a:latin typeface="+mn-lt"/>
                <a:cs typeface="+mn-cs"/>
              </a:rPr>
              <a:t>Көктайғақ</a:t>
            </a:r>
            <a:r>
              <a:rPr lang="ru-RU" dirty="0">
                <a:solidFill>
                  <a:srgbClr val="002060"/>
                </a:solidFill>
                <a:latin typeface="+mn-lt"/>
                <a:cs typeface="+mn-cs"/>
              </a:rPr>
              <a:t> </a:t>
            </a:r>
            <a:r>
              <a:rPr lang="ru-RU" dirty="0" err="1">
                <a:solidFill>
                  <a:srgbClr val="002060"/>
                </a:solidFill>
                <a:latin typeface="+mn-lt"/>
                <a:cs typeface="+mn-cs"/>
              </a:rPr>
              <a:t>апаттарынан</a:t>
            </a:r>
            <a:r>
              <a:rPr lang="ru-RU" dirty="0">
                <a:solidFill>
                  <a:srgbClr val="002060"/>
                </a:solidFill>
                <a:latin typeface="+mn-lt"/>
                <a:cs typeface="+mn-cs"/>
              </a:rPr>
              <a:t> </a:t>
            </a:r>
            <a:r>
              <a:rPr lang="ru-RU" dirty="0" err="1">
                <a:solidFill>
                  <a:srgbClr val="002060"/>
                </a:solidFill>
                <a:latin typeface="+mn-lt"/>
                <a:cs typeface="+mn-cs"/>
              </a:rPr>
              <a:t>өз</a:t>
            </a:r>
            <a:r>
              <a:rPr lang="ru-RU" dirty="0">
                <a:solidFill>
                  <a:srgbClr val="002060"/>
                </a:solidFill>
                <a:latin typeface="+mn-lt"/>
                <a:cs typeface="+mn-cs"/>
              </a:rPr>
              <a:t> </a:t>
            </a:r>
            <a:r>
              <a:rPr lang="ru-RU" dirty="0" err="1">
                <a:solidFill>
                  <a:srgbClr val="002060"/>
                </a:solidFill>
                <a:latin typeface="+mn-lt"/>
                <a:cs typeface="+mn-cs"/>
              </a:rPr>
              <a:t>өзіңді</a:t>
            </a:r>
            <a:r>
              <a:rPr lang="ru-RU" dirty="0">
                <a:solidFill>
                  <a:srgbClr val="002060"/>
                </a:solidFill>
                <a:latin typeface="+mn-lt"/>
                <a:cs typeface="+mn-cs"/>
              </a:rPr>
              <a:t> </a:t>
            </a:r>
            <a:r>
              <a:rPr lang="ru-RU" dirty="0" err="1">
                <a:solidFill>
                  <a:srgbClr val="002060"/>
                </a:solidFill>
                <a:latin typeface="+mn-lt"/>
                <a:cs typeface="+mn-cs"/>
              </a:rPr>
              <a:t>қорғаудың</a:t>
            </a:r>
            <a:r>
              <a:rPr lang="ru-RU" dirty="0">
                <a:solidFill>
                  <a:srgbClr val="002060"/>
                </a:solidFill>
                <a:latin typeface="+mn-lt"/>
                <a:cs typeface="+mn-cs"/>
              </a:rPr>
              <a:t> </a:t>
            </a:r>
            <a:r>
              <a:rPr lang="ru-RU" dirty="0" err="1">
                <a:solidFill>
                  <a:srgbClr val="002060"/>
                </a:solidFill>
                <a:latin typeface="+mn-lt"/>
                <a:cs typeface="+mn-cs"/>
              </a:rPr>
              <a:t>ең</a:t>
            </a:r>
            <a:r>
              <a:rPr lang="ru-RU" dirty="0">
                <a:solidFill>
                  <a:srgbClr val="002060"/>
                </a:solidFill>
                <a:latin typeface="+mn-lt"/>
                <a:cs typeface="+mn-cs"/>
              </a:rPr>
              <a:t> </a:t>
            </a:r>
            <a:r>
              <a:rPr lang="ru-RU" dirty="0" err="1">
                <a:solidFill>
                  <a:srgbClr val="002060"/>
                </a:solidFill>
                <a:latin typeface="+mn-lt"/>
                <a:cs typeface="+mn-cs"/>
              </a:rPr>
              <a:t>бір</a:t>
            </a:r>
            <a:r>
              <a:rPr lang="ru-RU" dirty="0">
                <a:solidFill>
                  <a:srgbClr val="002060"/>
                </a:solidFill>
                <a:latin typeface="+mn-lt"/>
                <a:cs typeface="+mn-cs"/>
              </a:rPr>
              <a:t> </a:t>
            </a:r>
            <a:r>
              <a:rPr lang="ru-RU" dirty="0" err="1">
                <a:solidFill>
                  <a:srgbClr val="002060"/>
                </a:solidFill>
                <a:latin typeface="+mn-lt"/>
                <a:cs typeface="+mn-cs"/>
              </a:rPr>
              <a:t>дұрыс</a:t>
            </a:r>
            <a:r>
              <a:rPr lang="ru-RU" dirty="0">
                <a:solidFill>
                  <a:srgbClr val="002060"/>
                </a:solidFill>
                <a:latin typeface="+mn-lt"/>
                <a:cs typeface="+mn-cs"/>
              </a:rPr>
              <a:t> </a:t>
            </a:r>
            <a:r>
              <a:rPr lang="ru-RU" dirty="0" err="1">
                <a:solidFill>
                  <a:srgbClr val="002060"/>
                </a:solidFill>
                <a:latin typeface="+mn-lt"/>
                <a:cs typeface="+mn-cs"/>
              </a:rPr>
              <a:t>тәсілі</a:t>
            </a:r>
            <a:r>
              <a:rPr lang="ru-RU" dirty="0">
                <a:solidFill>
                  <a:srgbClr val="002060"/>
                </a:solidFill>
                <a:latin typeface="+mn-lt"/>
                <a:cs typeface="+mn-cs"/>
              </a:rPr>
              <a:t> </a:t>
            </a:r>
            <a:r>
              <a:rPr lang="ru-RU" dirty="0" err="1">
                <a:solidFill>
                  <a:srgbClr val="002060"/>
                </a:solidFill>
                <a:latin typeface="+mn-lt"/>
                <a:cs typeface="+mn-cs"/>
              </a:rPr>
              <a:t>көшелерде</a:t>
            </a:r>
            <a:r>
              <a:rPr lang="ru-RU" dirty="0">
                <a:solidFill>
                  <a:srgbClr val="002060"/>
                </a:solidFill>
                <a:latin typeface="+mn-lt"/>
                <a:cs typeface="+mn-cs"/>
              </a:rPr>
              <a:t> </a:t>
            </a:r>
            <a:r>
              <a:rPr lang="ru-RU" dirty="0" err="1">
                <a:solidFill>
                  <a:srgbClr val="002060"/>
                </a:solidFill>
                <a:latin typeface="+mn-lt"/>
                <a:cs typeface="+mn-cs"/>
              </a:rPr>
              <a:t>жол</a:t>
            </a:r>
            <a:r>
              <a:rPr lang="ru-RU" dirty="0">
                <a:solidFill>
                  <a:srgbClr val="002060"/>
                </a:solidFill>
                <a:latin typeface="+mn-lt"/>
                <a:cs typeface="+mn-cs"/>
              </a:rPr>
              <a:t> </a:t>
            </a:r>
            <a:r>
              <a:rPr lang="ru-RU" dirty="0" err="1">
                <a:solidFill>
                  <a:srgbClr val="002060"/>
                </a:solidFill>
                <a:latin typeface="+mn-lt"/>
                <a:cs typeface="+mn-cs"/>
              </a:rPr>
              <a:t>жүру</a:t>
            </a:r>
            <a:r>
              <a:rPr lang="ru-RU" dirty="0">
                <a:solidFill>
                  <a:srgbClr val="002060"/>
                </a:solidFill>
                <a:latin typeface="+mn-lt"/>
                <a:cs typeface="+mn-cs"/>
              </a:rPr>
              <a:t> </a:t>
            </a:r>
            <a:r>
              <a:rPr lang="ru-RU" dirty="0" err="1">
                <a:solidFill>
                  <a:srgbClr val="002060"/>
                </a:solidFill>
                <a:latin typeface="+mn-lt"/>
                <a:cs typeface="+mn-cs"/>
              </a:rPr>
              <a:t>ережесін</a:t>
            </a:r>
            <a:r>
              <a:rPr lang="ru-RU" dirty="0">
                <a:solidFill>
                  <a:srgbClr val="002060"/>
                </a:solidFill>
                <a:latin typeface="+mn-lt"/>
                <a:cs typeface="+mn-cs"/>
              </a:rPr>
              <a:t> </a:t>
            </a:r>
            <a:r>
              <a:rPr lang="ru-RU" dirty="0" err="1">
                <a:solidFill>
                  <a:srgbClr val="002060"/>
                </a:solidFill>
                <a:latin typeface="+mn-lt"/>
                <a:cs typeface="+mn-cs"/>
              </a:rPr>
              <a:t>сақтау</a:t>
            </a:r>
            <a:r>
              <a:rPr lang="ru-RU" dirty="0">
                <a:solidFill>
                  <a:srgbClr val="002060"/>
                </a:solidFill>
                <a:latin typeface="+mn-lt"/>
                <a:cs typeface="+mn-cs"/>
              </a:rPr>
              <a:t> </a:t>
            </a:r>
            <a:r>
              <a:rPr lang="ru-RU" dirty="0" err="1">
                <a:solidFill>
                  <a:srgbClr val="002060"/>
                </a:solidFill>
                <a:latin typeface="+mn-lt"/>
                <a:cs typeface="+mn-cs"/>
              </a:rPr>
              <a:t>болып</a:t>
            </a:r>
            <a:r>
              <a:rPr lang="ru-RU" dirty="0">
                <a:solidFill>
                  <a:srgbClr val="002060"/>
                </a:solidFill>
                <a:latin typeface="+mn-lt"/>
                <a:cs typeface="+mn-cs"/>
              </a:rPr>
              <a:t> </a:t>
            </a:r>
            <a:r>
              <a:rPr lang="ru-RU" dirty="0" err="1">
                <a:solidFill>
                  <a:srgbClr val="002060"/>
                </a:solidFill>
                <a:latin typeface="+mn-lt"/>
                <a:cs typeface="+mn-cs"/>
              </a:rPr>
              <a:t>табылады</a:t>
            </a:r>
            <a:r>
              <a:rPr lang="ru-RU" dirty="0">
                <a:solidFill>
                  <a:srgbClr val="002060"/>
                </a:solidFill>
                <a:latin typeface="+mn-lt"/>
                <a:cs typeface="+mn-cs"/>
              </a:rPr>
              <a:t>, </a:t>
            </a:r>
            <a:r>
              <a:rPr lang="ru-RU" dirty="0" err="1">
                <a:solidFill>
                  <a:srgbClr val="002060"/>
                </a:solidFill>
                <a:latin typeface="+mn-lt"/>
                <a:cs typeface="+mn-cs"/>
              </a:rPr>
              <a:t>соның</a:t>
            </a:r>
            <a:r>
              <a:rPr lang="ru-RU" dirty="0">
                <a:solidFill>
                  <a:srgbClr val="002060"/>
                </a:solidFill>
                <a:latin typeface="+mn-lt"/>
                <a:cs typeface="+mn-cs"/>
              </a:rPr>
              <a:t> </a:t>
            </a:r>
            <a:r>
              <a:rPr lang="ru-RU" dirty="0" err="1">
                <a:solidFill>
                  <a:srgbClr val="002060"/>
                </a:solidFill>
                <a:latin typeface="+mn-lt"/>
                <a:cs typeface="+mn-cs"/>
              </a:rPr>
              <a:t>ішінде</a:t>
            </a:r>
            <a:r>
              <a:rPr lang="ru-RU" dirty="0">
                <a:solidFill>
                  <a:srgbClr val="002060"/>
                </a:solidFill>
                <a:latin typeface="+mn-lt"/>
                <a:cs typeface="+mn-cs"/>
              </a:rPr>
              <a:t>:</a:t>
            </a:r>
          </a:p>
          <a:p>
            <a:pPr marL="285750" indent="-285750" fontAlgn="auto">
              <a:spcBef>
                <a:spcPts val="0"/>
              </a:spcBef>
              <a:spcAft>
                <a:spcPts val="0"/>
              </a:spcAft>
              <a:buFont typeface="Wingdings" panose="05000000000000000000" pitchFamily="2" charset="2"/>
              <a:buChar char="v"/>
              <a:defRPr/>
            </a:pPr>
            <a:r>
              <a:rPr lang="ru-RU" dirty="0" err="1">
                <a:solidFill>
                  <a:srgbClr val="002060"/>
                </a:solidFill>
                <a:latin typeface="+mn-lt"/>
                <a:cs typeface="+mn-cs"/>
              </a:rPr>
              <a:t>автобустың</a:t>
            </a:r>
            <a:r>
              <a:rPr lang="ru-RU" dirty="0">
                <a:solidFill>
                  <a:srgbClr val="002060"/>
                </a:solidFill>
                <a:latin typeface="+mn-lt"/>
                <a:cs typeface="+mn-cs"/>
              </a:rPr>
              <a:t> </a:t>
            </a:r>
            <a:r>
              <a:rPr lang="ru-RU" dirty="0" err="1">
                <a:solidFill>
                  <a:srgbClr val="002060"/>
                </a:solidFill>
                <a:latin typeface="+mn-lt"/>
                <a:cs typeface="+mn-cs"/>
              </a:rPr>
              <a:t>артынан</a:t>
            </a:r>
            <a:r>
              <a:rPr lang="ru-RU" dirty="0">
                <a:solidFill>
                  <a:srgbClr val="002060"/>
                </a:solidFill>
                <a:latin typeface="+mn-lt"/>
                <a:cs typeface="+mn-cs"/>
              </a:rPr>
              <a:t> </a:t>
            </a:r>
            <a:r>
              <a:rPr lang="ru-RU" dirty="0" err="1">
                <a:solidFill>
                  <a:srgbClr val="002060"/>
                </a:solidFill>
                <a:latin typeface="+mn-lt"/>
                <a:cs typeface="+mn-cs"/>
              </a:rPr>
              <a:t>айналып</a:t>
            </a:r>
            <a:r>
              <a:rPr lang="ru-RU" dirty="0">
                <a:solidFill>
                  <a:srgbClr val="002060"/>
                </a:solidFill>
                <a:latin typeface="+mn-lt"/>
                <a:cs typeface="+mn-cs"/>
              </a:rPr>
              <a:t> </a:t>
            </a:r>
            <a:r>
              <a:rPr lang="ru-RU" dirty="0" err="1">
                <a:solidFill>
                  <a:srgbClr val="002060"/>
                </a:solidFill>
                <a:latin typeface="+mn-lt"/>
                <a:cs typeface="+mn-cs"/>
              </a:rPr>
              <a:t>өту</a:t>
            </a:r>
            <a:r>
              <a:rPr lang="ru-RU" dirty="0">
                <a:solidFill>
                  <a:srgbClr val="002060"/>
                </a:solidFill>
                <a:latin typeface="+mn-lt"/>
                <a:cs typeface="+mn-cs"/>
              </a:rPr>
              <a:t>;</a:t>
            </a:r>
          </a:p>
          <a:p>
            <a:pPr marL="285750" indent="-285750" fontAlgn="auto">
              <a:spcBef>
                <a:spcPts val="0"/>
              </a:spcBef>
              <a:spcAft>
                <a:spcPts val="0"/>
              </a:spcAft>
              <a:buFont typeface="Wingdings" panose="05000000000000000000" pitchFamily="2" charset="2"/>
              <a:buChar char="v"/>
              <a:defRPr/>
            </a:pPr>
            <a:r>
              <a:rPr lang="ru-RU" dirty="0" err="1">
                <a:solidFill>
                  <a:srgbClr val="002060"/>
                </a:solidFill>
                <a:latin typeface="+mn-lt"/>
                <a:cs typeface="+mn-cs"/>
              </a:rPr>
              <a:t>балаларды</a:t>
            </a:r>
            <a:r>
              <a:rPr lang="ru-RU" dirty="0">
                <a:solidFill>
                  <a:srgbClr val="002060"/>
                </a:solidFill>
                <a:latin typeface="+mn-lt"/>
                <a:cs typeface="+mn-cs"/>
              </a:rPr>
              <a:t> </a:t>
            </a:r>
            <a:r>
              <a:rPr lang="ru-RU" dirty="0" err="1">
                <a:solidFill>
                  <a:srgbClr val="002060"/>
                </a:solidFill>
                <a:latin typeface="+mn-lt"/>
                <a:cs typeface="+mn-cs"/>
              </a:rPr>
              <a:t>өз</a:t>
            </a:r>
            <a:r>
              <a:rPr lang="ru-RU" dirty="0">
                <a:solidFill>
                  <a:srgbClr val="002060"/>
                </a:solidFill>
                <a:latin typeface="+mn-lt"/>
                <a:cs typeface="+mn-cs"/>
              </a:rPr>
              <a:t> </a:t>
            </a:r>
            <a:r>
              <a:rPr lang="ru-RU" dirty="0" err="1">
                <a:solidFill>
                  <a:srgbClr val="002060"/>
                </a:solidFill>
                <a:latin typeface="+mn-lt"/>
                <a:cs typeface="+mn-cs"/>
              </a:rPr>
              <a:t>жаныңнан</a:t>
            </a:r>
            <a:r>
              <a:rPr lang="ru-RU" dirty="0">
                <a:solidFill>
                  <a:srgbClr val="002060"/>
                </a:solidFill>
                <a:latin typeface="+mn-lt"/>
                <a:cs typeface="+mn-cs"/>
              </a:rPr>
              <a:t> </a:t>
            </a:r>
            <a:r>
              <a:rPr lang="ru-RU" dirty="0" err="1">
                <a:solidFill>
                  <a:srgbClr val="002060"/>
                </a:solidFill>
                <a:latin typeface="+mn-lt"/>
                <a:cs typeface="+mn-cs"/>
              </a:rPr>
              <a:t>жібермеу</a:t>
            </a:r>
            <a:r>
              <a:rPr lang="ru-RU" dirty="0">
                <a:solidFill>
                  <a:srgbClr val="002060"/>
                </a:solidFill>
                <a:latin typeface="+mn-lt"/>
                <a:cs typeface="+mn-cs"/>
              </a:rPr>
              <a:t>;</a:t>
            </a:r>
          </a:p>
          <a:p>
            <a:pPr marL="285750" indent="-285750" fontAlgn="auto">
              <a:spcBef>
                <a:spcPts val="0"/>
              </a:spcBef>
              <a:spcAft>
                <a:spcPts val="0"/>
              </a:spcAft>
              <a:buFont typeface="Wingdings" panose="05000000000000000000" pitchFamily="2" charset="2"/>
              <a:buChar char="v"/>
              <a:defRPr/>
            </a:pPr>
            <a:r>
              <a:rPr lang="ru-RU" dirty="0" err="1">
                <a:solidFill>
                  <a:srgbClr val="002060"/>
                </a:solidFill>
                <a:latin typeface="+mn-lt"/>
                <a:cs typeface="+mn-cs"/>
              </a:rPr>
              <a:t>бағдар</a:t>
            </a:r>
            <a:r>
              <a:rPr lang="ru-RU" dirty="0">
                <a:solidFill>
                  <a:srgbClr val="002060"/>
                </a:solidFill>
                <a:latin typeface="+mn-lt"/>
                <a:cs typeface="+mn-cs"/>
              </a:rPr>
              <a:t> </a:t>
            </a:r>
            <a:r>
              <a:rPr lang="ru-RU" dirty="0" err="1">
                <a:solidFill>
                  <a:srgbClr val="002060"/>
                </a:solidFill>
                <a:latin typeface="+mn-lt"/>
                <a:cs typeface="+mn-cs"/>
              </a:rPr>
              <a:t>шамның</a:t>
            </a:r>
            <a:r>
              <a:rPr lang="ru-RU" dirty="0">
                <a:solidFill>
                  <a:srgbClr val="002060"/>
                </a:solidFill>
                <a:latin typeface="+mn-lt"/>
                <a:cs typeface="+mn-cs"/>
              </a:rPr>
              <a:t> </a:t>
            </a:r>
            <a:r>
              <a:rPr lang="ru-RU" dirty="0" err="1">
                <a:solidFill>
                  <a:srgbClr val="002060"/>
                </a:solidFill>
                <a:latin typeface="+mn-lt"/>
                <a:cs typeface="+mn-cs"/>
              </a:rPr>
              <a:t>қызыл</a:t>
            </a:r>
            <a:r>
              <a:rPr lang="ru-RU" dirty="0">
                <a:solidFill>
                  <a:srgbClr val="002060"/>
                </a:solidFill>
                <a:latin typeface="+mn-lt"/>
                <a:cs typeface="+mn-cs"/>
              </a:rPr>
              <a:t> </a:t>
            </a:r>
            <a:r>
              <a:rPr lang="ru-RU" dirty="0" err="1">
                <a:solidFill>
                  <a:srgbClr val="002060"/>
                </a:solidFill>
                <a:latin typeface="+mn-lt"/>
                <a:cs typeface="+mn-cs"/>
              </a:rPr>
              <a:t>түсі</a:t>
            </a:r>
            <a:r>
              <a:rPr lang="ru-RU" dirty="0">
                <a:solidFill>
                  <a:srgbClr val="002060"/>
                </a:solidFill>
                <a:latin typeface="+mn-lt"/>
                <a:cs typeface="+mn-cs"/>
              </a:rPr>
              <a:t> </a:t>
            </a:r>
            <a:r>
              <a:rPr lang="ru-RU" dirty="0" err="1">
                <a:solidFill>
                  <a:srgbClr val="002060"/>
                </a:solidFill>
                <a:latin typeface="+mn-lt"/>
                <a:cs typeface="+mn-cs"/>
              </a:rPr>
              <a:t>жанып</a:t>
            </a:r>
            <a:r>
              <a:rPr lang="ru-RU" dirty="0">
                <a:solidFill>
                  <a:srgbClr val="002060"/>
                </a:solidFill>
                <a:latin typeface="+mn-lt"/>
                <a:cs typeface="+mn-cs"/>
              </a:rPr>
              <a:t> </a:t>
            </a:r>
            <a:r>
              <a:rPr lang="ru-RU" dirty="0" err="1">
                <a:solidFill>
                  <a:srgbClr val="002060"/>
                </a:solidFill>
                <a:latin typeface="+mn-lt"/>
                <a:cs typeface="+mn-cs"/>
              </a:rPr>
              <a:t>тұрғанда</a:t>
            </a:r>
            <a:r>
              <a:rPr lang="ru-RU" dirty="0">
                <a:solidFill>
                  <a:srgbClr val="002060"/>
                </a:solidFill>
                <a:latin typeface="+mn-lt"/>
                <a:cs typeface="+mn-cs"/>
              </a:rPr>
              <a:t> </a:t>
            </a:r>
            <a:r>
              <a:rPr lang="ru-RU" dirty="0" err="1">
                <a:solidFill>
                  <a:srgbClr val="002060"/>
                </a:solidFill>
                <a:latin typeface="+mn-lt"/>
                <a:cs typeface="+mn-cs"/>
              </a:rPr>
              <a:t>жолдан</a:t>
            </a:r>
            <a:r>
              <a:rPr lang="ru-RU" dirty="0">
                <a:solidFill>
                  <a:srgbClr val="002060"/>
                </a:solidFill>
                <a:latin typeface="+mn-lt"/>
                <a:cs typeface="+mn-cs"/>
              </a:rPr>
              <a:t> </a:t>
            </a:r>
            <a:r>
              <a:rPr lang="ru-RU" dirty="0" err="1">
                <a:solidFill>
                  <a:srgbClr val="002060"/>
                </a:solidFill>
                <a:latin typeface="+mn-lt"/>
                <a:cs typeface="+mn-cs"/>
              </a:rPr>
              <a:t>өтпеу</a:t>
            </a:r>
            <a:r>
              <a:rPr lang="ru-RU" dirty="0">
                <a:solidFill>
                  <a:srgbClr val="002060"/>
                </a:solidFill>
                <a:latin typeface="+mn-lt"/>
                <a:cs typeface="+mn-cs"/>
              </a:rPr>
              <a:t>;</a:t>
            </a:r>
          </a:p>
          <a:p>
            <a:pPr marL="285750" indent="-285750" fontAlgn="auto">
              <a:spcBef>
                <a:spcPts val="0"/>
              </a:spcBef>
              <a:spcAft>
                <a:spcPts val="0"/>
              </a:spcAft>
              <a:buFont typeface="Wingdings" panose="05000000000000000000" pitchFamily="2" charset="2"/>
              <a:buChar char="v"/>
              <a:defRPr/>
            </a:pPr>
            <a:r>
              <a:rPr lang="ru-RU" dirty="0" err="1">
                <a:solidFill>
                  <a:srgbClr val="002060"/>
                </a:solidFill>
                <a:latin typeface="+mn-lt"/>
                <a:cs typeface="+mn-cs"/>
              </a:rPr>
              <a:t>жолдан</a:t>
            </a:r>
            <a:r>
              <a:rPr lang="ru-RU" dirty="0">
                <a:solidFill>
                  <a:srgbClr val="002060"/>
                </a:solidFill>
                <a:latin typeface="+mn-lt"/>
                <a:cs typeface="+mn-cs"/>
              </a:rPr>
              <a:t> </a:t>
            </a:r>
            <a:r>
              <a:rPr lang="ru-RU" dirty="0" err="1">
                <a:solidFill>
                  <a:srgbClr val="002060"/>
                </a:solidFill>
                <a:latin typeface="+mn-lt"/>
                <a:cs typeface="+mn-cs"/>
              </a:rPr>
              <a:t>өтер</a:t>
            </a:r>
            <a:r>
              <a:rPr lang="ru-RU" dirty="0">
                <a:solidFill>
                  <a:srgbClr val="002060"/>
                </a:solidFill>
                <a:latin typeface="+mn-lt"/>
                <a:cs typeface="+mn-cs"/>
              </a:rPr>
              <a:t> </a:t>
            </a:r>
            <a:r>
              <a:rPr lang="ru-RU" dirty="0" err="1">
                <a:solidFill>
                  <a:srgbClr val="002060"/>
                </a:solidFill>
                <a:latin typeface="+mn-lt"/>
                <a:cs typeface="+mn-cs"/>
              </a:rPr>
              <a:t>кезде</a:t>
            </a:r>
            <a:r>
              <a:rPr lang="ru-RU" dirty="0">
                <a:solidFill>
                  <a:srgbClr val="002060"/>
                </a:solidFill>
                <a:latin typeface="+mn-lt"/>
                <a:cs typeface="+mn-cs"/>
              </a:rPr>
              <a:t> </a:t>
            </a:r>
            <a:r>
              <a:rPr lang="ru-RU" dirty="0" err="1">
                <a:solidFill>
                  <a:srgbClr val="002060"/>
                </a:solidFill>
                <a:latin typeface="+mn-lt"/>
                <a:cs typeface="+mn-cs"/>
              </a:rPr>
              <a:t>ең</a:t>
            </a:r>
            <a:r>
              <a:rPr lang="ru-RU" dirty="0">
                <a:solidFill>
                  <a:srgbClr val="002060"/>
                </a:solidFill>
                <a:latin typeface="+mn-lt"/>
                <a:cs typeface="+mn-cs"/>
              </a:rPr>
              <a:t> </a:t>
            </a:r>
            <a:r>
              <a:rPr lang="ru-RU" dirty="0" err="1">
                <a:solidFill>
                  <a:srgbClr val="002060"/>
                </a:solidFill>
                <a:latin typeface="+mn-lt"/>
                <a:cs typeface="+mn-cs"/>
              </a:rPr>
              <a:t>алдымен</a:t>
            </a:r>
            <a:r>
              <a:rPr lang="ru-RU" dirty="0">
                <a:solidFill>
                  <a:srgbClr val="002060"/>
                </a:solidFill>
                <a:latin typeface="+mn-lt"/>
                <a:cs typeface="+mn-cs"/>
              </a:rPr>
              <a:t> </a:t>
            </a:r>
            <a:r>
              <a:rPr lang="ru-RU" dirty="0" err="1">
                <a:solidFill>
                  <a:srgbClr val="002060"/>
                </a:solidFill>
                <a:latin typeface="+mn-lt"/>
                <a:cs typeface="+mn-cs"/>
              </a:rPr>
              <a:t>солға</a:t>
            </a:r>
            <a:r>
              <a:rPr lang="ru-RU" dirty="0">
                <a:solidFill>
                  <a:srgbClr val="002060"/>
                </a:solidFill>
                <a:latin typeface="+mn-lt"/>
                <a:cs typeface="+mn-cs"/>
              </a:rPr>
              <a:t>, </a:t>
            </a:r>
            <a:r>
              <a:rPr lang="ru-RU" dirty="0" err="1">
                <a:solidFill>
                  <a:srgbClr val="002060"/>
                </a:solidFill>
                <a:latin typeface="+mn-lt"/>
                <a:cs typeface="+mn-cs"/>
              </a:rPr>
              <a:t>содан</a:t>
            </a:r>
            <a:r>
              <a:rPr lang="ru-RU" dirty="0">
                <a:solidFill>
                  <a:srgbClr val="002060"/>
                </a:solidFill>
                <a:latin typeface="+mn-lt"/>
                <a:cs typeface="+mn-cs"/>
              </a:rPr>
              <a:t> </a:t>
            </a:r>
            <a:r>
              <a:rPr lang="ru-RU" dirty="0" err="1">
                <a:solidFill>
                  <a:srgbClr val="002060"/>
                </a:solidFill>
                <a:latin typeface="+mn-lt"/>
                <a:cs typeface="+mn-cs"/>
              </a:rPr>
              <a:t>соң</a:t>
            </a:r>
            <a:r>
              <a:rPr lang="ru-RU" dirty="0">
                <a:solidFill>
                  <a:srgbClr val="002060"/>
                </a:solidFill>
                <a:latin typeface="+mn-lt"/>
                <a:cs typeface="+mn-cs"/>
              </a:rPr>
              <a:t> </a:t>
            </a:r>
            <a:r>
              <a:rPr lang="ru-RU" dirty="0" err="1">
                <a:solidFill>
                  <a:srgbClr val="002060"/>
                </a:solidFill>
                <a:latin typeface="+mn-lt"/>
                <a:cs typeface="+mn-cs"/>
              </a:rPr>
              <a:t>оңға</a:t>
            </a:r>
            <a:r>
              <a:rPr lang="ru-RU" dirty="0">
                <a:solidFill>
                  <a:srgbClr val="002060"/>
                </a:solidFill>
                <a:latin typeface="+mn-lt"/>
                <a:cs typeface="+mn-cs"/>
              </a:rPr>
              <a:t> </a:t>
            </a:r>
            <a:r>
              <a:rPr lang="ru-RU" dirty="0" err="1">
                <a:solidFill>
                  <a:srgbClr val="002060"/>
                </a:solidFill>
                <a:latin typeface="+mn-lt"/>
                <a:cs typeface="+mn-cs"/>
              </a:rPr>
              <a:t>қарау</a:t>
            </a:r>
            <a:r>
              <a:rPr lang="ru-RU" dirty="0">
                <a:solidFill>
                  <a:srgbClr val="002060"/>
                </a:solidFill>
                <a:latin typeface="+mn-lt"/>
                <a:cs typeface="+mn-cs"/>
              </a:rPr>
              <a:t>;</a:t>
            </a:r>
          </a:p>
          <a:p>
            <a:pPr marL="285750" indent="-285750" fontAlgn="auto">
              <a:spcBef>
                <a:spcPts val="0"/>
              </a:spcBef>
              <a:spcAft>
                <a:spcPts val="0"/>
              </a:spcAft>
              <a:buFont typeface="Wingdings" panose="05000000000000000000" pitchFamily="2" charset="2"/>
              <a:buChar char="v"/>
              <a:defRPr/>
            </a:pPr>
            <a:r>
              <a:rPr lang="ru-RU" dirty="0" err="1">
                <a:solidFill>
                  <a:srgbClr val="002060"/>
                </a:solidFill>
                <a:latin typeface="+mn-lt"/>
                <a:cs typeface="+mn-cs"/>
              </a:rPr>
              <a:t>жолдан</a:t>
            </a:r>
            <a:r>
              <a:rPr lang="ru-RU" dirty="0">
                <a:solidFill>
                  <a:srgbClr val="002060"/>
                </a:solidFill>
                <a:latin typeface="+mn-lt"/>
                <a:cs typeface="+mn-cs"/>
              </a:rPr>
              <a:t> </a:t>
            </a:r>
            <a:r>
              <a:rPr lang="ru-RU" dirty="0" err="1">
                <a:solidFill>
                  <a:srgbClr val="002060"/>
                </a:solidFill>
                <a:latin typeface="+mn-lt"/>
                <a:cs typeface="+mn-cs"/>
              </a:rPr>
              <a:t>өтуге</a:t>
            </a:r>
            <a:r>
              <a:rPr lang="ru-RU" dirty="0">
                <a:solidFill>
                  <a:srgbClr val="002060"/>
                </a:solidFill>
                <a:latin typeface="+mn-lt"/>
                <a:cs typeface="+mn-cs"/>
              </a:rPr>
              <a:t> </a:t>
            </a:r>
            <a:r>
              <a:rPr lang="ru-RU" dirty="0" err="1">
                <a:solidFill>
                  <a:srgbClr val="002060"/>
                </a:solidFill>
                <a:latin typeface="+mn-lt"/>
                <a:cs typeface="+mn-cs"/>
              </a:rPr>
              <a:t>дайындалып</a:t>
            </a:r>
            <a:r>
              <a:rPr lang="ru-RU" dirty="0">
                <a:solidFill>
                  <a:srgbClr val="002060"/>
                </a:solidFill>
                <a:latin typeface="+mn-lt"/>
                <a:cs typeface="+mn-cs"/>
              </a:rPr>
              <a:t> </a:t>
            </a:r>
            <a:r>
              <a:rPr lang="ru-RU" dirty="0" err="1">
                <a:solidFill>
                  <a:srgbClr val="002060"/>
                </a:solidFill>
                <a:latin typeface="+mn-lt"/>
                <a:cs typeface="+mn-cs"/>
              </a:rPr>
              <a:t>тұрған</a:t>
            </a:r>
            <a:r>
              <a:rPr lang="ru-RU" dirty="0">
                <a:solidFill>
                  <a:srgbClr val="002060"/>
                </a:solidFill>
                <a:latin typeface="+mn-lt"/>
                <a:cs typeface="+mn-cs"/>
              </a:rPr>
              <a:t> </a:t>
            </a:r>
            <a:r>
              <a:rPr lang="ru-RU" dirty="0" err="1">
                <a:solidFill>
                  <a:srgbClr val="002060"/>
                </a:solidFill>
                <a:latin typeface="+mn-lt"/>
                <a:cs typeface="+mn-cs"/>
              </a:rPr>
              <a:t>уақытта</a:t>
            </a:r>
            <a:r>
              <a:rPr lang="ru-RU" dirty="0">
                <a:solidFill>
                  <a:srgbClr val="002060"/>
                </a:solidFill>
                <a:latin typeface="+mn-lt"/>
                <a:cs typeface="+mn-cs"/>
              </a:rPr>
              <a:t>  </a:t>
            </a:r>
            <a:r>
              <a:rPr lang="ru-RU" dirty="0" err="1">
                <a:solidFill>
                  <a:srgbClr val="002060"/>
                </a:solidFill>
                <a:latin typeface="+mn-lt"/>
                <a:cs typeface="+mn-cs"/>
              </a:rPr>
              <a:t>жол</a:t>
            </a:r>
            <a:r>
              <a:rPr lang="ru-RU" dirty="0">
                <a:solidFill>
                  <a:srgbClr val="002060"/>
                </a:solidFill>
                <a:latin typeface="+mn-lt"/>
                <a:cs typeface="+mn-cs"/>
              </a:rPr>
              <a:t> </a:t>
            </a:r>
            <a:r>
              <a:rPr lang="ru-RU" dirty="0" err="1">
                <a:solidFill>
                  <a:srgbClr val="002060"/>
                </a:solidFill>
                <a:latin typeface="+mn-lt"/>
                <a:cs typeface="+mn-cs"/>
              </a:rPr>
              <a:t>шетінде</a:t>
            </a:r>
            <a:r>
              <a:rPr lang="ru-RU" dirty="0">
                <a:solidFill>
                  <a:srgbClr val="002060"/>
                </a:solidFill>
                <a:latin typeface="+mn-lt"/>
                <a:cs typeface="+mn-cs"/>
              </a:rPr>
              <a:t> </a:t>
            </a:r>
            <a:r>
              <a:rPr lang="ru-RU" dirty="0" err="1">
                <a:solidFill>
                  <a:srgbClr val="002060"/>
                </a:solidFill>
                <a:latin typeface="+mn-lt"/>
                <a:cs typeface="+mn-cs"/>
              </a:rPr>
              <a:t>тұрмау</a:t>
            </a:r>
            <a:r>
              <a:rPr lang="ru-RU" dirty="0">
                <a:solidFill>
                  <a:srgbClr val="002060"/>
                </a:solidFill>
                <a:latin typeface="+mn-lt"/>
                <a:cs typeface="+mn-cs"/>
              </a:rPr>
              <a:t>;</a:t>
            </a:r>
          </a:p>
          <a:p>
            <a:pPr marL="285750" indent="-285750" fontAlgn="auto">
              <a:spcBef>
                <a:spcPts val="0"/>
              </a:spcBef>
              <a:spcAft>
                <a:spcPts val="0"/>
              </a:spcAft>
              <a:buFont typeface="Wingdings" panose="05000000000000000000" pitchFamily="2" charset="2"/>
              <a:buChar char="v"/>
              <a:defRPr/>
            </a:pPr>
            <a:r>
              <a:rPr lang="ru-RU" dirty="0">
                <a:solidFill>
                  <a:srgbClr val="002060"/>
                </a:solidFill>
                <a:latin typeface="+mn-lt"/>
                <a:cs typeface="+mn-cs"/>
              </a:rPr>
              <a:t>автобус </a:t>
            </a:r>
            <a:r>
              <a:rPr lang="ru-RU" dirty="0" err="1">
                <a:solidFill>
                  <a:srgbClr val="002060"/>
                </a:solidFill>
                <a:latin typeface="+mn-lt"/>
                <a:cs typeface="+mn-cs"/>
              </a:rPr>
              <a:t>аялдамасында</a:t>
            </a:r>
            <a:r>
              <a:rPr lang="ru-RU" dirty="0">
                <a:solidFill>
                  <a:srgbClr val="002060"/>
                </a:solidFill>
                <a:latin typeface="+mn-lt"/>
                <a:cs typeface="+mn-cs"/>
              </a:rPr>
              <a:t> </a:t>
            </a:r>
            <a:r>
              <a:rPr lang="ru-RU" dirty="0" err="1">
                <a:solidFill>
                  <a:srgbClr val="002060"/>
                </a:solidFill>
                <a:latin typeface="+mn-lt"/>
                <a:cs typeface="+mn-cs"/>
              </a:rPr>
              <a:t>жүріп</a:t>
            </a:r>
            <a:r>
              <a:rPr lang="ru-RU" dirty="0">
                <a:solidFill>
                  <a:srgbClr val="002060"/>
                </a:solidFill>
                <a:latin typeface="+mn-lt"/>
                <a:cs typeface="+mn-cs"/>
              </a:rPr>
              <a:t> </a:t>
            </a:r>
            <a:r>
              <a:rPr lang="ru-RU" dirty="0" err="1">
                <a:solidFill>
                  <a:srgbClr val="002060"/>
                </a:solidFill>
                <a:latin typeface="+mn-lt"/>
                <a:cs typeface="+mn-cs"/>
              </a:rPr>
              <a:t>жатқан</a:t>
            </a:r>
            <a:r>
              <a:rPr lang="ru-RU" dirty="0">
                <a:solidFill>
                  <a:srgbClr val="002060"/>
                </a:solidFill>
                <a:latin typeface="+mn-lt"/>
                <a:cs typeface="+mn-cs"/>
              </a:rPr>
              <a:t> </a:t>
            </a:r>
            <a:r>
              <a:rPr lang="ru-RU" dirty="0" err="1">
                <a:solidFill>
                  <a:srgbClr val="002060"/>
                </a:solidFill>
                <a:latin typeface="+mn-lt"/>
                <a:cs typeface="+mn-cs"/>
              </a:rPr>
              <a:t>көлікке</a:t>
            </a:r>
            <a:r>
              <a:rPr lang="ru-RU" dirty="0">
                <a:solidFill>
                  <a:srgbClr val="002060"/>
                </a:solidFill>
                <a:latin typeface="+mn-lt"/>
                <a:cs typeface="+mn-cs"/>
              </a:rPr>
              <a:t> </a:t>
            </a:r>
            <a:r>
              <a:rPr lang="ru-RU" dirty="0" err="1">
                <a:solidFill>
                  <a:srgbClr val="002060"/>
                </a:solidFill>
                <a:latin typeface="+mn-lt"/>
                <a:cs typeface="+mn-cs"/>
              </a:rPr>
              <a:t>артыңмен</a:t>
            </a:r>
            <a:r>
              <a:rPr lang="ru-RU" dirty="0">
                <a:solidFill>
                  <a:srgbClr val="002060"/>
                </a:solidFill>
                <a:latin typeface="+mn-lt"/>
                <a:cs typeface="+mn-cs"/>
              </a:rPr>
              <a:t> </a:t>
            </a:r>
            <a:r>
              <a:rPr lang="ru-RU" dirty="0" err="1">
                <a:solidFill>
                  <a:srgbClr val="002060"/>
                </a:solidFill>
                <a:latin typeface="+mn-lt"/>
                <a:cs typeface="+mn-cs"/>
              </a:rPr>
              <a:t>бұрылмау</a:t>
            </a:r>
            <a:r>
              <a:rPr lang="ru-RU" dirty="0">
                <a:solidFill>
                  <a:srgbClr val="002060"/>
                </a:solidFill>
                <a:latin typeface="+mn-lt"/>
                <a:cs typeface="+mn-cs"/>
              </a:rPr>
              <a:t>;</a:t>
            </a:r>
          </a:p>
          <a:p>
            <a:pPr marL="285750" indent="-285750" fontAlgn="auto">
              <a:spcBef>
                <a:spcPts val="0"/>
              </a:spcBef>
              <a:spcAft>
                <a:spcPts val="0"/>
              </a:spcAft>
              <a:buFont typeface="Wingdings" panose="05000000000000000000" pitchFamily="2" charset="2"/>
              <a:buChar char="v"/>
              <a:defRPr/>
            </a:pPr>
            <a:r>
              <a:rPr lang="ru-RU" dirty="0" err="1">
                <a:solidFill>
                  <a:srgbClr val="002060"/>
                </a:solidFill>
                <a:latin typeface="+mn-lt"/>
                <a:cs typeface="+mn-cs"/>
              </a:rPr>
              <a:t>көлік</a:t>
            </a:r>
            <a:r>
              <a:rPr lang="ru-RU" dirty="0">
                <a:solidFill>
                  <a:srgbClr val="002060"/>
                </a:solidFill>
                <a:latin typeface="+mn-lt"/>
                <a:cs typeface="+mn-cs"/>
              </a:rPr>
              <a:t> </a:t>
            </a:r>
            <a:r>
              <a:rPr lang="ru-RU" dirty="0" err="1">
                <a:solidFill>
                  <a:srgbClr val="002060"/>
                </a:solidFill>
                <a:latin typeface="+mn-lt"/>
                <a:cs typeface="+mn-cs"/>
              </a:rPr>
              <a:t>қатты</a:t>
            </a:r>
            <a:r>
              <a:rPr lang="ru-RU" dirty="0">
                <a:solidFill>
                  <a:srgbClr val="002060"/>
                </a:solidFill>
                <a:latin typeface="+mn-lt"/>
                <a:cs typeface="+mn-cs"/>
              </a:rPr>
              <a:t> </a:t>
            </a:r>
            <a:r>
              <a:rPr lang="ru-RU" dirty="0" err="1">
                <a:solidFill>
                  <a:srgbClr val="002060"/>
                </a:solidFill>
                <a:latin typeface="+mn-lt"/>
                <a:cs typeface="+mn-cs"/>
              </a:rPr>
              <a:t>жылдамдықпен</a:t>
            </a:r>
            <a:r>
              <a:rPr lang="ru-RU" dirty="0">
                <a:solidFill>
                  <a:srgbClr val="002060"/>
                </a:solidFill>
                <a:latin typeface="+mn-lt"/>
                <a:cs typeface="+mn-cs"/>
              </a:rPr>
              <a:t> </a:t>
            </a:r>
            <a:r>
              <a:rPr lang="ru-RU" dirty="0" err="1">
                <a:solidFill>
                  <a:srgbClr val="002060"/>
                </a:solidFill>
                <a:latin typeface="+mn-lt"/>
                <a:cs typeface="+mn-cs"/>
              </a:rPr>
              <a:t>жүріп</a:t>
            </a:r>
            <a:r>
              <a:rPr lang="ru-RU" dirty="0">
                <a:solidFill>
                  <a:srgbClr val="002060"/>
                </a:solidFill>
                <a:latin typeface="+mn-lt"/>
                <a:cs typeface="+mn-cs"/>
              </a:rPr>
              <a:t>, </a:t>
            </a:r>
            <a:r>
              <a:rPr lang="ru-RU" dirty="0" err="1">
                <a:solidFill>
                  <a:srgbClr val="002060"/>
                </a:solidFill>
                <a:latin typeface="+mn-lt"/>
                <a:cs typeface="+mn-cs"/>
              </a:rPr>
              <a:t>өміріңізге</a:t>
            </a:r>
            <a:r>
              <a:rPr lang="ru-RU" dirty="0">
                <a:solidFill>
                  <a:srgbClr val="002060"/>
                </a:solidFill>
                <a:latin typeface="+mn-lt"/>
                <a:cs typeface="+mn-cs"/>
              </a:rPr>
              <a:t> </a:t>
            </a:r>
            <a:r>
              <a:rPr lang="ru-RU" dirty="0" err="1">
                <a:solidFill>
                  <a:srgbClr val="002060"/>
                </a:solidFill>
                <a:latin typeface="+mn-lt"/>
                <a:cs typeface="+mn-cs"/>
              </a:rPr>
              <a:t>қауіп</a:t>
            </a:r>
            <a:r>
              <a:rPr lang="ru-RU" dirty="0">
                <a:solidFill>
                  <a:srgbClr val="002060"/>
                </a:solidFill>
                <a:latin typeface="+mn-lt"/>
                <a:cs typeface="+mn-cs"/>
              </a:rPr>
              <a:t> </a:t>
            </a:r>
            <a:r>
              <a:rPr lang="ru-RU" dirty="0" err="1">
                <a:solidFill>
                  <a:srgbClr val="002060"/>
                </a:solidFill>
                <a:latin typeface="+mn-lt"/>
                <a:cs typeface="+mn-cs"/>
              </a:rPr>
              <a:t>төндіруі</a:t>
            </a:r>
            <a:r>
              <a:rPr lang="ru-RU" dirty="0">
                <a:solidFill>
                  <a:srgbClr val="002060"/>
                </a:solidFill>
                <a:latin typeface="+mn-lt"/>
                <a:cs typeface="+mn-cs"/>
              </a:rPr>
              <a:t> </a:t>
            </a:r>
            <a:r>
              <a:rPr lang="ru-RU" dirty="0" err="1">
                <a:solidFill>
                  <a:srgbClr val="002060"/>
                </a:solidFill>
                <a:latin typeface="+mn-lt"/>
                <a:cs typeface="+mn-cs"/>
              </a:rPr>
              <a:t>мүмкін</a:t>
            </a:r>
            <a:r>
              <a:rPr lang="ru-RU" dirty="0">
                <a:solidFill>
                  <a:srgbClr val="002060"/>
                </a:solidFill>
                <a:latin typeface="+mn-lt"/>
                <a:cs typeface="+mn-cs"/>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Группа 1"/>
          <p:cNvGrpSpPr>
            <a:grpSpLocks/>
          </p:cNvGrpSpPr>
          <p:nvPr/>
        </p:nvGrpSpPr>
        <p:grpSpPr bwMode="auto">
          <a:xfrm>
            <a:off x="23813" y="14288"/>
            <a:ext cx="9096375" cy="6829425"/>
            <a:chOff x="23813" y="14288"/>
            <a:chExt cx="9096375" cy="6829425"/>
          </a:xfrm>
        </p:grpSpPr>
        <p:pic>
          <p:nvPicPr>
            <p:cNvPr id="17410" name="Picture 3"/>
            <p:cNvPicPr>
              <a:picLocks noChangeAspect="1" noChangeArrowheads="1"/>
            </p:cNvPicPr>
            <p:nvPr/>
          </p:nvPicPr>
          <p:blipFill>
            <a:blip r:embed="rId2"/>
            <a:srcRect/>
            <a:stretch>
              <a:fillRect/>
            </a:stretch>
          </p:blipFill>
          <p:spPr bwMode="auto">
            <a:xfrm>
              <a:off x="23813" y="14288"/>
              <a:ext cx="9096375" cy="6829425"/>
            </a:xfrm>
            <a:prstGeom prst="rect">
              <a:avLst/>
            </a:prstGeom>
            <a:noFill/>
            <a:ln w="9525">
              <a:noFill/>
              <a:miter lim="800000"/>
              <a:headEnd/>
              <a:tailEnd/>
            </a:ln>
          </p:spPr>
        </p:pic>
        <p:sp>
          <p:nvSpPr>
            <p:cNvPr id="4" name="Прямоугольник 3"/>
            <p:cNvSpPr/>
            <p:nvPr/>
          </p:nvSpPr>
          <p:spPr>
            <a:xfrm rot="1002991">
              <a:off x="3438992" y="2544304"/>
              <a:ext cx="3019160" cy="1077218"/>
            </a:xfrm>
            <a:prstGeom prst="rect">
              <a:avLst/>
            </a:prstGeom>
            <a:noFill/>
          </p:spPr>
          <p:txBody>
            <a:bodyPr wrap="none">
              <a:spAutoFit/>
            </a:bodyPr>
            <a:lstStyle/>
            <a:p>
              <a:pPr algn="ctr" fontAlgn="auto">
                <a:spcBef>
                  <a:spcPts val="0"/>
                </a:spcBef>
                <a:spcAft>
                  <a:spcPts val="0"/>
                </a:spcAft>
                <a:defRPr/>
              </a:pPr>
              <a:r>
                <a:rPr lang="ru-RU"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Жұқа</a:t>
              </a: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қатпаған</a:t>
              </a: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p>
            <a:p>
              <a:pPr algn="ctr" fontAlgn="auto">
                <a:spcBef>
                  <a:spcPts val="0"/>
                </a:spcBef>
                <a:spcAft>
                  <a:spcPts val="0"/>
                </a:spcAft>
                <a:defRPr/>
              </a:pPr>
              <a:r>
                <a:rPr lang="ru-RU"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мұзда</a:t>
              </a: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жүрмеңіз</a:t>
              </a: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pPr eaLnBrk="1" hangingPunct="1"/>
            <a:endParaRPr lang="ru-RU" smtClean="0"/>
          </a:p>
        </p:txBody>
      </p:sp>
      <p:pic>
        <p:nvPicPr>
          <p:cNvPr id="18434" name="Picture 2" descr="MCHS-1"/>
          <p:cNvPicPr>
            <a:picLocks noChangeAspect="1" noChangeArrowheads="1"/>
          </p:cNvPicPr>
          <p:nvPr/>
        </p:nvPicPr>
        <p:blipFill>
          <a:blip r:embed="rId2"/>
          <a:srcRect l="6107" t="13577" r="50546" b="60916"/>
          <a:stretch>
            <a:fillRect/>
          </a:stretch>
        </p:blipFill>
        <p:spPr bwMode="auto">
          <a:xfrm>
            <a:off x="0" y="0"/>
            <a:ext cx="9144000" cy="6831013"/>
          </a:xfrm>
          <a:prstGeom prst="rect">
            <a:avLst/>
          </a:prstGeom>
          <a:noFill/>
          <a:ln w="12700">
            <a:solidFill>
              <a:srgbClr val="000000"/>
            </a:solidFill>
            <a:miter lim="800000"/>
            <a:headEnd/>
            <a:tailEnd/>
          </a:ln>
        </p:spPr>
      </p:pic>
      <p:sp>
        <p:nvSpPr>
          <p:cNvPr id="18435" name="AutoShape 5"/>
          <p:cNvSpPr>
            <a:spLocks noChangeArrowheads="1"/>
          </p:cNvSpPr>
          <p:nvPr/>
        </p:nvSpPr>
        <p:spPr bwMode="auto">
          <a:xfrm>
            <a:off x="323850" y="5300663"/>
            <a:ext cx="8353425" cy="1368425"/>
          </a:xfrm>
          <a:prstGeom prst="foldedCorner">
            <a:avLst>
              <a:gd name="adj" fmla="val 12500"/>
            </a:avLst>
          </a:prstGeom>
          <a:solidFill>
            <a:srgbClr val="33CCCC"/>
          </a:solidFill>
          <a:ln w="9525">
            <a:solidFill>
              <a:schemeClr val="tx1"/>
            </a:solidFill>
            <a:round/>
            <a:headEnd/>
            <a:tailEnd/>
          </a:ln>
        </p:spPr>
        <p:txBody>
          <a:bodyPr wrap="none" anchor="ctr"/>
          <a:lstStyle/>
          <a:p>
            <a:pPr algn="ctr"/>
            <a:r>
              <a:rPr lang="kk-KZ" b="1"/>
              <a:t>Мұз үстіне жалғыз шықпаңыз!</a:t>
            </a:r>
          </a:p>
          <a:p>
            <a:pPr algn="ctr"/>
            <a:r>
              <a:rPr lang="kk-KZ" b="1"/>
              <a:t>Мұздың қалыңдығын аяғыңызбен тексермеңіз!</a:t>
            </a:r>
          </a:p>
          <a:p>
            <a:pPr algn="ctr"/>
            <a:r>
              <a:rPr lang="kk-KZ" b="1"/>
              <a:t>Қауіпті кезде ұқыпты, абай болыңыз!</a:t>
            </a:r>
            <a:endParaRPr lang="ru-RU" b="1"/>
          </a:p>
        </p:txBody>
      </p:sp>
      <p:sp>
        <p:nvSpPr>
          <p:cNvPr id="18436" name="AutoShape 6"/>
          <p:cNvSpPr>
            <a:spLocks noChangeArrowheads="1"/>
          </p:cNvSpPr>
          <p:nvPr/>
        </p:nvSpPr>
        <p:spPr bwMode="auto">
          <a:xfrm>
            <a:off x="323850" y="5300663"/>
            <a:ext cx="8353425" cy="1368425"/>
          </a:xfrm>
          <a:prstGeom prst="foldedCorner">
            <a:avLst>
              <a:gd name="adj" fmla="val 12500"/>
            </a:avLst>
          </a:prstGeom>
          <a:solidFill>
            <a:srgbClr val="33CCCC"/>
          </a:solidFill>
          <a:ln w="9525">
            <a:solidFill>
              <a:schemeClr val="tx1"/>
            </a:solidFill>
            <a:round/>
            <a:headEnd/>
            <a:tailEnd/>
          </a:ln>
        </p:spPr>
        <p:txBody>
          <a:bodyPr wrap="none" anchor="ctr"/>
          <a:lstStyle/>
          <a:p>
            <a:pPr algn="ctr"/>
            <a:r>
              <a:rPr lang="kk-KZ" b="1"/>
              <a:t>Мұз үстіне жалғыз шықпаңыз!</a:t>
            </a:r>
          </a:p>
          <a:p>
            <a:pPr algn="ctr"/>
            <a:r>
              <a:rPr lang="kk-KZ" b="1"/>
              <a:t>Мұздың қалыңдығын аяғыңызбен тексермеңіз!</a:t>
            </a:r>
          </a:p>
          <a:p>
            <a:pPr algn="ctr"/>
            <a:r>
              <a:rPr lang="kk-KZ" b="1"/>
              <a:t>Қауіпті кезде ұқыпты, абай болыңыз!</a:t>
            </a:r>
            <a:endParaRPr lang="ru-RU"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pPr eaLnBrk="1" hangingPunct="1"/>
            <a:endParaRPr lang="ru-RU" smtClean="0"/>
          </a:p>
        </p:txBody>
      </p:sp>
      <p:pic>
        <p:nvPicPr>
          <p:cNvPr id="19458" name="Picture 2" descr="MCHS-1"/>
          <p:cNvPicPr>
            <a:picLocks noGrp="1" noChangeAspect="1" noChangeArrowheads="1"/>
          </p:cNvPicPr>
          <p:nvPr>
            <p:ph type="body" idx="1"/>
          </p:nvPr>
        </p:nvPicPr>
        <p:blipFill>
          <a:blip r:embed="rId2"/>
          <a:srcRect l="50748" t="13661" r="6184" b="62219"/>
          <a:stretch>
            <a:fillRect/>
          </a:stretch>
        </p:blipFill>
        <p:spPr>
          <a:xfrm>
            <a:off x="0" y="0"/>
            <a:ext cx="9144000" cy="6858000"/>
          </a:xfrm>
          <a:ln w="12700">
            <a:solidFill>
              <a:srgbClr val="000000"/>
            </a:solidFill>
          </a:ln>
        </p:spPr>
      </p:pic>
      <p:sp>
        <p:nvSpPr>
          <p:cNvPr id="19459" name="AutoShape 6"/>
          <p:cNvSpPr>
            <a:spLocks noChangeArrowheads="1"/>
          </p:cNvSpPr>
          <p:nvPr/>
        </p:nvSpPr>
        <p:spPr bwMode="auto">
          <a:xfrm>
            <a:off x="250825" y="5489575"/>
            <a:ext cx="8353425" cy="1179513"/>
          </a:xfrm>
          <a:prstGeom prst="foldedCorner">
            <a:avLst>
              <a:gd name="adj" fmla="val 12500"/>
            </a:avLst>
          </a:prstGeom>
          <a:solidFill>
            <a:srgbClr val="33CCCC"/>
          </a:solidFill>
          <a:ln w="9525">
            <a:solidFill>
              <a:schemeClr val="tx1"/>
            </a:solidFill>
            <a:round/>
            <a:headEnd/>
            <a:tailEnd/>
          </a:ln>
        </p:spPr>
        <p:txBody>
          <a:bodyPr wrap="none" anchor="ctr"/>
          <a:lstStyle/>
          <a:p>
            <a:pPr algn="ctr"/>
            <a:r>
              <a:rPr lang="kk-KZ" b="1"/>
              <a:t>Қар астында жұқа мұз болуы мүмкін .</a:t>
            </a:r>
          </a:p>
          <a:p>
            <a:pPr algn="ctr"/>
            <a:r>
              <a:rPr lang="kk-KZ" b="1"/>
              <a:t>Абай болыңыз!</a:t>
            </a:r>
            <a:endParaRPr lang="ru-RU"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p:txBody>
          <a:bodyPr/>
          <a:lstStyle/>
          <a:p>
            <a:pPr eaLnBrk="1" hangingPunct="1"/>
            <a:endParaRPr lang="ru-RU" smtClean="0"/>
          </a:p>
        </p:txBody>
      </p:sp>
      <p:pic>
        <p:nvPicPr>
          <p:cNvPr id="20482" name="Picture 2" descr="MCHS-1"/>
          <p:cNvPicPr>
            <a:picLocks noGrp="1" noChangeAspect="1" noChangeArrowheads="1"/>
          </p:cNvPicPr>
          <p:nvPr>
            <p:ph type="body" idx="1"/>
          </p:nvPr>
        </p:nvPicPr>
        <p:blipFill>
          <a:blip r:embed="rId2"/>
          <a:srcRect l="5989" t="65182" r="50742" b="7309"/>
          <a:stretch>
            <a:fillRect/>
          </a:stretch>
        </p:blipFill>
        <p:spPr>
          <a:xfrm>
            <a:off x="0" y="0"/>
            <a:ext cx="9144000" cy="6858000"/>
          </a:xfrm>
          <a:ln w="12700">
            <a:solidFill>
              <a:srgbClr val="000000"/>
            </a:solidFill>
          </a:ln>
        </p:spPr>
      </p:pic>
      <p:sp>
        <p:nvSpPr>
          <p:cNvPr id="20483" name="AutoShape 5"/>
          <p:cNvSpPr>
            <a:spLocks noChangeArrowheads="1"/>
          </p:cNvSpPr>
          <p:nvPr/>
        </p:nvSpPr>
        <p:spPr bwMode="auto">
          <a:xfrm>
            <a:off x="395288" y="5013325"/>
            <a:ext cx="8353425" cy="1584325"/>
          </a:xfrm>
          <a:prstGeom prst="foldedCorner">
            <a:avLst>
              <a:gd name="adj" fmla="val 12500"/>
            </a:avLst>
          </a:prstGeom>
          <a:solidFill>
            <a:srgbClr val="33CCCC"/>
          </a:solidFill>
          <a:ln w="9525">
            <a:solidFill>
              <a:schemeClr val="tx1"/>
            </a:solidFill>
            <a:round/>
            <a:headEnd/>
            <a:tailEnd/>
          </a:ln>
        </p:spPr>
        <p:txBody>
          <a:bodyPr wrap="none" anchor="ctr"/>
          <a:lstStyle/>
          <a:p>
            <a:pPr algn="ctr"/>
            <a:r>
              <a:rPr lang="kk-KZ" b="1">
                <a:solidFill>
                  <a:srgbClr val="FF0000"/>
                </a:solidFill>
              </a:rPr>
              <a:t>Назар аударыңыз!</a:t>
            </a:r>
          </a:p>
          <a:p>
            <a:pPr algn="ctr"/>
            <a:r>
              <a:rPr lang="kk-KZ" b="1">
                <a:solidFill>
                  <a:srgbClr val="FF0000"/>
                </a:solidFill>
              </a:rPr>
              <a:t>Егер аяқ астынан мұз жарылып, сынықтар пайда болса, қорықпаңыз </a:t>
            </a:r>
          </a:p>
          <a:p>
            <a:pPr algn="ctr"/>
            <a:r>
              <a:rPr lang="kk-KZ" b="1">
                <a:solidFill>
                  <a:srgbClr val="FF0000"/>
                </a:solidFill>
              </a:rPr>
              <a:t>және қауіптен қашпаңыз!</a:t>
            </a:r>
          </a:p>
          <a:p>
            <a:pPr algn="ctr"/>
            <a:r>
              <a:rPr lang="kk-KZ" b="1">
                <a:solidFill>
                  <a:srgbClr val="FF0000"/>
                </a:solidFill>
              </a:rPr>
              <a:t>Мұз үстіне етпетінен жатып,қауіпсіз жерге қарай жылжыңыз!</a:t>
            </a:r>
            <a:endParaRPr lang="ru-RU" b="1">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a:lstStyle/>
          <a:p>
            <a:pPr eaLnBrk="1" hangingPunct="1"/>
            <a:endParaRPr lang="ru-RU" smtClean="0"/>
          </a:p>
        </p:txBody>
      </p:sp>
      <p:pic>
        <p:nvPicPr>
          <p:cNvPr id="21506" name="Picture 2" descr="MCHS-1"/>
          <p:cNvPicPr>
            <a:picLocks noGrp="1" noChangeAspect="1" noChangeArrowheads="1"/>
          </p:cNvPicPr>
          <p:nvPr>
            <p:ph type="body" idx="1"/>
          </p:nvPr>
        </p:nvPicPr>
        <p:blipFill>
          <a:blip r:embed="rId2"/>
          <a:srcRect l="50143" t="39230" r="5991" b="36679"/>
          <a:stretch>
            <a:fillRect/>
          </a:stretch>
        </p:blipFill>
        <p:spPr>
          <a:xfrm>
            <a:off x="0" y="0"/>
            <a:ext cx="9144000" cy="6858000"/>
          </a:xfrm>
          <a:ln w="12700">
            <a:solidFill>
              <a:srgbClr val="000000"/>
            </a:solidFill>
          </a:ln>
        </p:spPr>
      </p:pic>
      <p:sp>
        <p:nvSpPr>
          <p:cNvPr id="21507" name="AutoShape 5"/>
          <p:cNvSpPr>
            <a:spLocks noChangeArrowheads="1"/>
          </p:cNvSpPr>
          <p:nvPr/>
        </p:nvSpPr>
        <p:spPr bwMode="auto">
          <a:xfrm>
            <a:off x="323850" y="5661025"/>
            <a:ext cx="8353425" cy="936625"/>
          </a:xfrm>
          <a:prstGeom prst="foldedCorner">
            <a:avLst>
              <a:gd name="adj" fmla="val 12500"/>
            </a:avLst>
          </a:prstGeom>
          <a:solidFill>
            <a:srgbClr val="33CCCC"/>
          </a:solidFill>
          <a:ln w="9525">
            <a:solidFill>
              <a:schemeClr val="tx1"/>
            </a:solidFill>
            <a:round/>
            <a:headEnd/>
            <a:tailEnd/>
          </a:ln>
        </p:spPr>
        <p:txBody>
          <a:bodyPr wrap="none" anchor="ctr"/>
          <a:lstStyle/>
          <a:p>
            <a:pPr algn="ctr"/>
            <a:r>
              <a:rPr lang="kk-KZ" b="1"/>
              <a:t>Абай болыңыз!</a:t>
            </a:r>
          </a:p>
          <a:p>
            <a:pPr algn="ctr"/>
            <a:r>
              <a:rPr lang="kk-KZ" b="1"/>
              <a:t>Мынадай жерлерде тіпті қатты аяздан соң да мұздың </a:t>
            </a:r>
          </a:p>
          <a:p>
            <a:pPr algn="ctr"/>
            <a:r>
              <a:rPr lang="kk-KZ" b="1"/>
              <a:t>қату деңгейі төмен болады.</a:t>
            </a:r>
            <a:endParaRPr lang="ru-RU"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p:txBody>
          <a:bodyPr/>
          <a:lstStyle/>
          <a:p>
            <a:pPr eaLnBrk="1" hangingPunct="1"/>
            <a:endParaRPr lang="ru-RU" smtClean="0"/>
          </a:p>
        </p:txBody>
      </p:sp>
      <p:pic>
        <p:nvPicPr>
          <p:cNvPr id="22530" name="Содержимое 3" descr="G:\лед\3.jpg"/>
          <p:cNvPicPr>
            <a:picLocks noGrp="1"/>
          </p:cNvPicPr>
          <p:nvPr>
            <p:ph type="body" idx="1"/>
          </p:nvPr>
        </p:nvPicPr>
        <p:blipFill>
          <a:blip r:embed="rId2"/>
          <a:srcRect l="7031" t="12993" r="51616" b="60924"/>
          <a:stretch>
            <a:fillRect/>
          </a:stretch>
        </p:blipFill>
        <p:spPr>
          <a:xfrm>
            <a:off x="0" y="0"/>
            <a:ext cx="9144000" cy="6858000"/>
          </a:xfrm>
        </p:spPr>
      </p:pic>
      <p:sp>
        <p:nvSpPr>
          <p:cNvPr id="22531" name="AutoShape 6"/>
          <p:cNvSpPr>
            <a:spLocks noChangeArrowheads="1"/>
          </p:cNvSpPr>
          <p:nvPr/>
        </p:nvSpPr>
        <p:spPr bwMode="auto">
          <a:xfrm>
            <a:off x="179388" y="5013325"/>
            <a:ext cx="8675687" cy="1844675"/>
          </a:xfrm>
          <a:prstGeom prst="foldedCorner">
            <a:avLst>
              <a:gd name="adj" fmla="val 12500"/>
            </a:avLst>
          </a:prstGeom>
          <a:solidFill>
            <a:srgbClr val="33CCCC"/>
          </a:solidFill>
          <a:ln w="9525">
            <a:solidFill>
              <a:schemeClr val="tx1"/>
            </a:solidFill>
            <a:round/>
            <a:headEnd/>
            <a:tailEnd/>
          </a:ln>
        </p:spPr>
        <p:txBody>
          <a:bodyPr wrap="none" anchor="ctr"/>
          <a:lstStyle/>
          <a:p>
            <a:pPr algn="ctr"/>
            <a:r>
              <a:rPr lang="kk-KZ" b="1"/>
              <a:t>Қауіп туған жағдайда қорқып, айғай салмаңыз! </a:t>
            </a:r>
          </a:p>
          <a:p>
            <a:pPr algn="ctr"/>
            <a:r>
              <a:rPr lang="kk-KZ" b="1"/>
              <a:t>Бар күшіңізді сақтап</a:t>
            </a:r>
          </a:p>
          <a:p>
            <a:pPr algn="ctr"/>
            <a:r>
              <a:rPr lang="kk-KZ" b="1"/>
              <a:t>мұзға қарай қолыңызды барынша сермеңіз!</a:t>
            </a:r>
            <a:endParaRPr lang="ru-RU" b="1"/>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278</Words>
  <Application>Microsoft Office PowerPoint</Application>
  <PresentationFormat>Экран (4:3)</PresentationFormat>
  <Paragraphs>43</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Самат</dc:creator>
  <cp:lastModifiedBy>Нуржан</cp:lastModifiedBy>
  <cp:revision>18</cp:revision>
  <dcterms:created xsi:type="dcterms:W3CDTF">2015-12-04T11:27:46Z</dcterms:created>
  <dcterms:modified xsi:type="dcterms:W3CDTF">2021-11-11T11:48:09Z</dcterms:modified>
</cp:coreProperties>
</file>