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64" r:id="rId8"/>
    <p:sldId id="266" r:id="rId9"/>
    <p:sldId id="270" r:id="rId10"/>
    <p:sldId id="289" r:id="rId11"/>
    <p:sldId id="269" r:id="rId12"/>
    <p:sldId id="271" r:id="rId13"/>
    <p:sldId id="292" r:id="rId14"/>
    <p:sldId id="275" r:id="rId15"/>
    <p:sldId id="278" r:id="rId16"/>
    <p:sldId id="294" r:id="rId17"/>
    <p:sldId id="279" r:id="rId18"/>
    <p:sldId id="281" r:id="rId19"/>
    <p:sldId id="283" r:id="rId20"/>
    <p:sldId id="301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2068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kk-KZ" sz="4800" b="1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kk-KZ" sz="54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Методическое  объеденение </a:t>
            </a:r>
            <a:r>
              <a:rPr lang="kk-KZ" sz="54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учителей начальных классов с русским языком обучения</a:t>
            </a:r>
            <a:endParaRPr lang="ru-RU" sz="5400" b="1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032" y="1196752"/>
            <a:ext cx="54726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Казжанова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Жибекжан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Тулебековна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 эксперт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лет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на уроках  в начальной школе</a:t>
            </a:r>
            <a:r>
              <a:rPr lang="ru-RU" b="1" i="1" dirty="0">
                <a:latin typeface="Monotype Corsiva" pitchFamily="66" charset="0"/>
              </a:rPr>
              <a:t/>
            </a:r>
            <a:br>
              <a:rPr lang="ru-RU" b="1" i="1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72" y="980728"/>
            <a:ext cx="2650253" cy="35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1089" y="811901"/>
            <a:ext cx="59713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Тулегенова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Бибигуль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Ережеповна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едагог-эксперт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Тема самообразования:   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критического мышления как средство активизации познавательной деятельности младшего школьника</a:t>
            </a:r>
            <a:r>
              <a:rPr lang="kk-KZ" sz="2400" dirty="0">
                <a:solidFill>
                  <a:srgbClr val="0066CC"/>
                </a:solidFill>
                <a:latin typeface="Monotype Corsiva" pitchFamily="66" charset="0"/>
              </a:rPr>
              <a:t/>
            </a:r>
            <a:br>
              <a:rPr lang="kk-KZ" sz="2400" dirty="0">
                <a:solidFill>
                  <a:srgbClr val="0066CC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pic>
        <p:nvPicPr>
          <p:cNvPr id="4" name="Рисунок 3" descr="E:\DCIM\100CANON\IMG_02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261" r="29836" b="15432"/>
          <a:stretch/>
        </p:blipFill>
        <p:spPr bwMode="auto">
          <a:xfrm>
            <a:off x="354767" y="1340768"/>
            <a:ext cx="2566322" cy="3419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54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" y="-1259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Тлебальдинова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Фарида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Кайруллиновна</a:t>
            </a:r>
            <a:r>
              <a:rPr lang="ru-RU" sz="3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 эксперт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лет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</a:t>
            </a:r>
            <a:r>
              <a:rPr lang="kk-KZ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критического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активизации познавательной деятельности младшего школьника</a:t>
            </a:r>
            <a:r>
              <a:rPr lang="ru-RU" sz="2400" b="1" i="1" dirty="0">
                <a:latin typeface="Monotype Corsiva" pitchFamily="66" charset="0"/>
              </a:rPr>
              <a:t/>
            </a:r>
            <a:br>
              <a:rPr lang="ru-RU" sz="2400" b="1" i="1" dirty="0">
                <a:latin typeface="Monotype Corsiva" pitchFamily="66" charset="0"/>
              </a:rPr>
            </a:br>
            <a:endParaRPr lang="ru-RU" sz="2400" b="1" i="1" dirty="0"/>
          </a:p>
        </p:txBody>
      </p:sp>
      <p:pic>
        <p:nvPicPr>
          <p:cNvPr id="4" name="Рисунок 3" descr="E:\DCIM\100CANON\IMG_02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3959" r="27122" b="19725"/>
          <a:stretch/>
        </p:blipFill>
        <p:spPr bwMode="auto">
          <a:xfrm>
            <a:off x="6084168" y="1196752"/>
            <a:ext cx="2503750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1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196752"/>
            <a:ext cx="540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Аубакирова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Нагашыбаевна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</a:t>
            </a: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лет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технологии на уроках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t="19288" r="17380" b="7475"/>
          <a:stretch/>
        </p:blipFill>
        <p:spPr>
          <a:xfrm>
            <a:off x="320298" y="1196752"/>
            <a:ext cx="2779277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8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Шокатова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Уразгалиевна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20 лет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на уроках   для развитие памяти и воображения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Сабина\Desktop\3класс\IMG-20190916-WA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736304" cy="3695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17369"/>
            <a:ext cx="5706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Медрисова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Асель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Балтабаевна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категория</a:t>
            </a:r>
            <a:endParaRPr lang="ru-RU" sz="2400" b="1" i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10 лет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качества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использования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 процессе обучения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6401" r="31801" b="48950"/>
          <a:stretch/>
        </p:blipFill>
        <p:spPr>
          <a:xfrm>
            <a:off x="6101950" y="1217369"/>
            <a:ext cx="2592288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5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2103" y="895262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Бектенова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Сабидашевна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категория</a:t>
            </a: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лет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 средство активизации познавательной деятельности у младших школьников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8" t="8001" r="45831" b="24800"/>
          <a:stretch/>
        </p:blipFill>
        <p:spPr>
          <a:xfrm>
            <a:off x="323528" y="655914"/>
            <a:ext cx="3024336" cy="4141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6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Админ\Desktop\4fh7016t9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44827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1165681"/>
            <a:ext cx="58326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Ташмагамбетова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Гульнара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Ехсановна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i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подготовки, без категории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30 лет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 пальцев у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1287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6107" y="1052736"/>
            <a:ext cx="5544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Нуралина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Дана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Сабыржановна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положительных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по отношению 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Сабина\Desktop\3класс\IMG-20190916-WA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2484784" cy="3483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абина\Desktop\IMG-20190916-WA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22" y="980728"/>
            <a:ext cx="2570550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53285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Акулич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Васильевна </a:t>
            </a: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способностей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школьного возраста через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9152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5" y="-213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97456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rial" pitchFamily="34" charset="0"/>
              </a:rPr>
              <a:t>«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дети могут успешно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учиться,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 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если школа умеет учить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	</a:t>
            </a:r>
            <a:br>
              <a:rPr lang="ru-RU" sz="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методического объединения начальных классов входит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учителей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классах предшкольной подготовки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исследователь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эксперт –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endParaRPr lang="kk-K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 – 2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модератор – 1 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категория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algn="ctr"/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–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Копешова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Ботагоз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Есентаевна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логико-математических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Жаксылык\Desktop\печать\IMG_20190123_112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2574024" cy="3521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6246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  <a:latin typeface="Monotype Corsiva" pitchFamily="66" charset="0"/>
              </a:rPr>
              <a:t>Начальная школа – первая ступень в образовании</a:t>
            </a:r>
          </a:p>
          <a:p>
            <a:pPr algn="ctr"/>
            <a:endParaRPr lang="ru-RU" sz="2800" b="1" dirty="0">
              <a:solidFill>
                <a:srgbClr val="0066CC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>
                <a:solidFill>
                  <a:srgbClr val="0066CC"/>
                </a:solidFill>
                <a:latin typeface="Monotype Corsiva" pitchFamily="66" charset="0"/>
              </a:rPr>
              <a:t>	Одаренных и талантливых  воспитывает и поддерживает наша школа, ведь они – будущее страны!</a:t>
            </a:r>
          </a:p>
          <a:p>
            <a:pPr algn="ctr"/>
            <a:endParaRPr lang="ru-RU" sz="2800" b="1" dirty="0">
              <a:solidFill>
                <a:srgbClr val="0066CC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>
                <a:solidFill>
                  <a:srgbClr val="0066CC"/>
                </a:solidFill>
                <a:latin typeface="Monotype Corsiva" pitchFamily="66" charset="0"/>
              </a:rPr>
              <a:t>	«В душе каждого ребенка есть невидимые струны. Если тронуть их умелой рукой, они красиво зазвучат»</a:t>
            </a:r>
          </a:p>
        </p:txBody>
      </p:sp>
    </p:spTree>
    <p:extLst>
      <p:ext uri="{BB962C8B-B14F-4D97-AF65-F5344CB8AC3E}">
        <p14:creationId xmlns:p14="http://schemas.microsoft.com/office/powerpoint/2010/main" val="1086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31" y="-760532"/>
            <a:ext cx="9252012" cy="76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4095" y="85152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 предметно-методических компетенций учителей начальных классов  через внедрение новых подходов в преподавании и обучении в условиях обновления содержания образования».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2" y="70750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ЕЛЬ: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мастерства путём внедрения в учебно-воспитательный процесс современных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9910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методической темой, представляющей реальную необходимость и профессиональный интерес</a:t>
            </a:r>
          </a:p>
          <a:p>
            <a:pPr lvl="0"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методического уровня педагогов в овладении новыми педагогическими технологиями.  Внедрение  в практику  работы всех учителей МО технологий, направленных на формирование компетентностей обучающихся</a:t>
            </a:r>
          </a:p>
          <a:p>
            <a:pPr lvl="0"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работы с детьми, имеющими повышенные интеллектуальные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339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DCIM\100CANON\IMG_02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r="25628" b="12983"/>
          <a:stretch/>
        </p:blipFill>
        <p:spPr bwMode="auto">
          <a:xfrm>
            <a:off x="6269364" y="1124744"/>
            <a:ext cx="2664296" cy="3384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225" y="548680"/>
            <a:ext cx="56166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Алпысбаева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Кульпаш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Акылбаевна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 квалификационной категории,</a:t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исследователь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года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УР начальных классов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  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b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в деятельности учителей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Сабина\Desktop\3класс\Мо начальных классов\IMG-20190901-WA006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45769"/>
            <a:ext cx="2581595" cy="3230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363" y="1124744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Мукашова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Жанат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Уаповна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- исследователь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 начальных классов Стаж 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лет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орфографической зоркости на уроках русского языка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DCIM\100CANON\IMG_02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t="29173" r="24140" b="8730"/>
          <a:stretch/>
        </p:blipFill>
        <p:spPr bwMode="auto">
          <a:xfrm>
            <a:off x="6084168" y="899510"/>
            <a:ext cx="2736304" cy="3249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93243"/>
            <a:ext cx="54360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Сапиева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Алмагуль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Куандыковна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исследователь </a:t>
            </a: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деятелность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младших школьников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38652/0003-00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Monotype Corsiva" pitchFamily="66" charset="0"/>
            </a:endParaRPr>
          </a:p>
          <a:p>
            <a:pPr algn="ctr"/>
            <a:endParaRPr lang="ru-RU" sz="2400" b="1" i="1" dirty="0">
              <a:latin typeface="Monotype Corsiva" pitchFamily="66" charset="0"/>
            </a:endParaRP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Баймуханова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Зейникеновна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 квалификационной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педагог-исследователь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педагогической работы </a:t>
            </a:r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года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i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орфографической зоркости младших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DCIM\100CANON\IMG_02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t="17703" r="30609" b="19207"/>
          <a:stretch/>
        </p:blipFill>
        <p:spPr bwMode="auto">
          <a:xfrm>
            <a:off x="6012160" y="1012513"/>
            <a:ext cx="2721484" cy="3515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130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Vse</dc:creator>
  <cp:lastModifiedBy>Сабина</cp:lastModifiedBy>
  <cp:revision>35</cp:revision>
  <dcterms:created xsi:type="dcterms:W3CDTF">2020-10-21T16:31:13Z</dcterms:created>
  <dcterms:modified xsi:type="dcterms:W3CDTF">2020-12-14T17:33:06Z</dcterms:modified>
</cp:coreProperties>
</file>